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3"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74093D-E3BC-4DC4-9235-0ACE84C4B805}" v="443" dt="2022-06-17T15:09:48.29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4" autoAdjust="0"/>
    <p:restoredTop sz="94660"/>
  </p:normalViewPr>
  <p:slideViewPr>
    <p:cSldViewPr snapToGrid="0">
      <p:cViewPr varScale="1">
        <p:scale>
          <a:sx n="101" d="100"/>
          <a:sy n="101" d="100"/>
        </p:scale>
        <p:origin x="138" y="2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ned shah" userId="f07c624b5dd8b873" providerId="Windows Live" clId="Web-{2674093D-E3BC-4DC4-9235-0ACE84C4B805}"/>
    <pc:docChg chg="addSld delSld modSld addMainMaster delMainMaster">
      <pc:chgData name="juned shah" userId="f07c624b5dd8b873" providerId="Windows Live" clId="Web-{2674093D-E3BC-4DC4-9235-0ACE84C4B805}" dt="2022-06-17T15:09:48.292" v="387"/>
      <pc:docMkLst>
        <pc:docMk/>
      </pc:docMkLst>
      <pc:sldChg chg="addSp modSp mod setBg modClrScheme addAnim chgLayout">
        <pc:chgData name="juned shah" userId="f07c624b5dd8b873" providerId="Windows Live" clId="Web-{2674093D-E3BC-4DC4-9235-0ACE84C4B805}" dt="2022-06-17T14:48:57.590" v="32"/>
        <pc:sldMkLst>
          <pc:docMk/>
          <pc:sldMk cId="128632686" sldId="256"/>
        </pc:sldMkLst>
        <pc:spChg chg="mod">
          <ac:chgData name="juned shah" userId="f07c624b5dd8b873" providerId="Windows Live" clId="Web-{2674093D-E3BC-4DC4-9235-0ACE84C4B805}" dt="2022-06-17T14:48:57.590" v="30"/>
          <ac:spMkLst>
            <pc:docMk/>
            <pc:sldMk cId="128632686" sldId="256"/>
            <ac:spMk id="2" creationId="{00000000-0000-0000-0000-000000000000}"/>
          </ac:spMkLst>
        </pc:spChg>
        <pc:spChg chg="mod">
          <ac:chgData name="juned shah" userId="f07c624b5dd8b873" providerId="Windows Live" clId="Web-{2674093D-E3BC-4DC4-9235-0ACE84C4B805}" dt="2022-06-17T14:48:57.590" v="30"/>
          <ac:spMkLst>
            <pc:docMk/>
            <pc:sldMk cId="128632686" sldId="256"/>
            <ac:spMk id="3" creationId="{00000000-0000-0000-0000-000000000000}"/>
          </ac:spMkLst>
        </pc:spChg>
        <pc:spChg chg="add">
          <ac:chgData name="juned shah" userId="f07c624b5dd8b873" providerId="Windows Live" clId="Web-{2674093D-E3BC-4DC4-9235-0ACE84C4B805}" dt="2022-06-17T14:48:57.590" v="30"/>
          <ac:spMkLst>
            <pc:docMk/>
            <pc:sldMk cId="128632686" sldId="256"/>
            <ac:spMk id="9" creationId="{B725BC23-E0DD-4037-B2B8-7B6FA64543FB}"/>
          </ac:spMkLst>
        </pc:spChg>
        <pc:spChg chg="add">
          <ac:chgData name="juned shah" userId="f07c624b5dd8b873" providerId="Windows Live" clId="Web-{2674093D-E3BC-4DC4-9235-0ACE84C4B805}" dt="2022-06-17T14:48:57.590" v="30"/>
          <ac:spMkLst>
            <pc:docMk/>
            <pc:sldMk cId="128632686" sldId="256"/>
            <ac:spMk id="11" creationId="{199EE120-2D35-4A48-BAAE-238F986A13DC}"/>
          </ac:spMkLst>
        </pc:spChg>
        <pc:spChg chg="add">
          <ac:chgData name="juned shah" userId="f07c624b5dd8b873" providerId="Windows Live" clId="Web-{2674093D-E3BC-4DC4-9235-0ACE84C4B805}" dt="2022-06-17T14:48:57.590" v="30"/>
          <ac:spMkLst>
            <pc:docMk/>
            <pc:sldMk cId="128632686" sldId="256"/>
            <ac:spMk id="13" creationId="{552F9EAC-0C70-441C-AC78-65174C285730}"/>
          </ac:spMkLst>
        </pc:spChg>
        <pc:spChg chg="add">
          <ac:chgData name="juned shah" userId="f07c624b5dd8b873" providerId="Windows Live" clId="Web-{2674093D-E3BC-4DC4-9235-0ACE84C4B805}" dt="2022-06-17T14:48:57.590" v="30"/>
          <ac:spMkLst>
            <pc:docMk/>
            <pc:sldMk cId="128632686" sldId="256"/>
            <ac:spMk id="15" creationId="{0D48F6B8-EF56-4340-982E-F4D6F5DC2F57}"/>
          </ac:spMkLst>
        </pc:spChg>
        <pc:spChg chg="add">
          <ac:chgData name="juned shah" userId="f07c624b5dd8b873" providerId="Windows Live" clId="Web-{2674093D-E3BC-4DC4-9235-0ACE84C4B805}" dt="2022-06-17T14:48:57.590" v="30"/>
          <ac:spMkLst>
            <pc:docMk/>
            <pc:sldMk cId="128632686" sldId="256"/>
            <ac:spMk id="17" creationId="{AC596C40-FEA6-4867-853D-CF37DE3B6BF3}"/>
          </ac:spMkLst>
        </pc:spChg>
        <pc:spChg chg="add">
          <ac:chgData name="juned shah" userId="f07c624b5dd8b873" providerId="Windows Live" clId="Web-{2674093D-E3BC-4DC4-9235-0ACE84C4B805}" dt="2022-06-17T14:48:57.590" v="30"/>
          <ac:spMkLst>
            <pc:docMk/>
            <pc:sldMk cId="128632686" sldId="256"/>
            <ac:spMk id="19" creationId="{9DC7C5E2-274E-49A3-A8E0-46A5B8CAC3D4}"/>
          </ac:spMkLst>
        </pc:spChg>
        <pc:spChg chg="add">
          <ac:chgData name="juned shah" userId="f07c624b5dd8b873" providerId="Windows Live" clId="Web-{2674093D-E3BC-4DC4-9235-0ACE84C4B805}" dt="2022-06-17T14:48:57.590" v="30"/>
          <ac:spMkLst>
            <pc:docMk/>
            <pc:sldMk cId="128632686" sldId="256"/>
            <ac:spMk id="21" creationId="{D6CF8D2C-9E01-48EC-8DDF-8A1FF60AED22}"/>
          </ac:spMkLst>
        </pc:spChg>
        <pc:picChg chg="add">
          <ac:chgData name="juned shah" userId="f07c624b5dd8b873" providerId="Windows Live" clId="Web-{2674093D-E3BC-4DC4-9235-0ACE84C4B805}" dt="2022-06-17T14:48:57.590" v="30"/>
          <ac:picMkLst>
            <pc:docMk/>
            <pc:sldMk cId="128632686" sldId="256"/>
            <ac:picMk id="4" creationId="{875A9446-7DAF-8B64-1770-1D3401C286B9}"/>
          </ac:picMkLst>
        </pc:picChg>
      </pc:sldChg>
      <pc:sldChg chg="addSp modSp new mod setBg">
        <pc:chgData name="juned shah" userId="f07c624b5dd8b873" providerId="Windows Live" clId="Web-{2674093D-E3BC-4DC4-9235-0ACE84C4B805}" dt="2022-06-17T14:50:23.548" v="59"/>
        <pc:sldMkLst>
          <pc:docMk/>
          <pc:sldMk cId="1608826107" sldId="257"/>
        </pc:sldMkLst>
        <pc:spChg chg="mod">
          <ac:chgData name="juned shah" userId="f07c624b5dd8b873" providerId="Windows Live" clId="Web-{2674093D-E3BC-4DC4-9235-0ACE84C4B805}" dt="2022-06-17T14:50:23.548" v="59"/>
          <ac:spMkLst>
            <pc:docMk/>
            <pc:sldMk cId="1608826107" sldId="257"/>
            <ac:spMk id="2" creationId="{D80A6C4C-9C6B-2D0A-0476-8C0338E6AA73}"/>
          </ac:spMkLst>
        </pc:spChg>
        <pc:spChg chg="mod">
          <ac:chgData name="juned shah" userId="f07c624b5dd8b873" providerId="Windows Live" clId="Web-{2674093D-E3BC-4DC4-9235-0ACE84C4B805}" dt="2022-06-17T14:50:23.548" v="59"/>
          <ac:spMkLst>
            <pc:docMk/>
            <pc:sldMk cId="1608826107" sldId="257"/>
            <ac:spMk id="3" creationId="{6011647E-92FA-C2DC-A98D-3CBD537CF921}"/>
          </ac:spMkLst>
        </pc:spChg>
        <pc:spChg chg="add">
          <ac:chgData name="juned shah" userId="f07c624b5dd8b873" providerId="Windows Live" clId="Web-{2674093D-E3BC-4DC4-9235-0ACE84C4B805}" dt="2022-06-17T14:50:23.548" v="59"/>
          <ac:spMkLst>
            <pc:docMk/>
            <pc:sldMk cId="1608826107" sldId="257"/>
            <ac:spMk id="9" creationId="{099405E2-1A96-4DBA-A9DC-4C2A1B421CA9}"/>
          </ac:spMkLst>
        </pc:spChg>
        <pc:spChg chg="add">
          <ac:chgData name="juned shah" userId="f07c624b5dd8b873" providerId="Windows Live" clId="Web-{2674093D-E3BC-4DC4-9235-0ACE84C4B805}" dt="2022-06-17T14:50:23.548" v="59"/>
          <ac:spMkLst>
            <pc:docMk/>
            <pc:sldMk cId="1608826107" sldId="257"/>
            <ac:spMk id="11" creationId="{BCF4857D-F003-4CA1-82AB-00900B1008BA}"/>
          </ac:spMkLst>
        </pc:spChg>
        <pc:spChg chg="add">
          <ac:chgData name="juned shah" userId="f07c624b5dd8b873" providerId="Windows Live" clId="Web-{2674093D-E3BC-4DC4-9235-0ACE84C4B805}" dt="2022-06-17T14:50:23.548" v="59"/>
          <ac:spMkLst>
            <pc:docMk/>
            <pc:sldMk cId="1608826107" sldId="257"/>
            <ac:spMk id="13" creationId="{79855050-A75B-4DD0-9B56-8B1C7722D884}"/>
          </ac:spMkLst>
        </pc:spChg>
        <pc:spChg chg="add">
          <ac:chgData name="juned shah" userId="f07c624b5dd8b873" providerId="Windows Live" clId="Web-{2674093D-E3BC-4DC4-9235-0ACE84C4B805}" dt="2022-06-17T14:50:23.548" v="59"/>
          <ac:spMkLst>
            <pc:docMk/>
            <pc:sldMk cId="1608826107" sldId="257"/>
            <ac:spMk id="15" creationId="{5E6738EB-6FF0-4AF9-8462-57F4494B88B2}"/>
          </ac:spMkLst>
        </pc:spChg>
        <pc:spChg chg="add">
          <ac:chgData name="juned shah" userId="f07c624b5dd8b873" providerId="Windows Live" clId="Web-{2674093D-E3BC-4DC4-9235-0ACE84C4B805}" dt="2022-06-17T14:50:23.548" v="59"/>
          <ac:spMkLst>
            <pc:docMk/>
            <pc:sldMk cId="1608826107" sldId="257"/>
            <ac:spMk id="17" creationId="{DB791336-FCAA-4174-9303-B3F374861110}"/>
          </ac:spMkLst>
        </pc:spChg>
        <pc:spChg chg="add">
          <ac:chgData name="juned shah" userId="f07c624b5dd8b873" providerId="Windows Live" clId="Web-{2674093D-E3BC-4DC4-9235-0ACE84C4B805}" dt="2022-06-17T14:50:23.548" v="59"/>
          <ac:spMkLst>
            <pc:docMk/>
            <pc:sldMk cId="1608826107" sldId="257"/>
            <ac:spMk id="19" creationId="{CA212158-300D-44D0-9CCE-472C3F669EE1}"/>
          </ac:spMkLst>
        </pc:spChg>
        <pc:spChg chg="add">
          <ac:chgData name="juned shah" userId="f07c624b5dd8b873" providerId="Windows Live" clId="Web-{2674093D-E3BC-4DC4-9235-0ACE84C4B805}" dt="2022-06-17T14:50:23.548" v="59"/>
          <ac:spMkLst>
            <pc:docMk/>
            <pc:sldMk cId="1608826107" sldId="257"/>
            <ac:spMk id="21" creationId="{988521F4-D44A-42C5-9BDB-5CA25554098B}"/>
          </ac:spMkLst>
        </pc:spChg>
        <pc:picChg chg="add">
          <ac:chgData name="juned shah" userId="f07c624b5dd8b873" providerId="Windows Live" clId="Web-{2674093D-E3BC-4DC4-9235-0ACE84C4B805}" dt="2022-06-17T14:50:23.548" v="59"/>
          <ac:picMkLst>
            <pc:docMk/>
            <pc:sldMk cId="1608826107" sldId="257"/>
            <ac:picMk id="5" creationId="{A7E6DF0B-F19D-F971-3E94-26807F91DD8D}"/>
          </ac:picMkLst>
        </pc:picChg>
      </pc:sldChg>
      <pc:sldChg chg="addSp delSp modSp new mod setBg modClrScheme chgLayout">
        <pc:chgData name="juned shah" userId="f07c624b5dd8b873" providerId="Windows Live" clId="Web-{2674093D-E3BC-4DC4-9235-0ACE84C4B805}" dt="2022-06-17T14:51:30.192" v="76" actId="14100"/>
        <pc:sldMkLst>
          <pc:docMk/>
          <pc:sldMk cId="1719932337" sldId="258"/>
        </pc:sldMkLst>
        <pc:spChg chg="del">
          <ac:chgData name="juned shah" userId="f07c624b5dd8b873" providerId="Windows Live" clId="Web-{2674093D-E3BC-4DC4-9235-0ACE84C4B805}" dt="2022-06-17T14:50:56.174" v="61"/>
          <ac:spMkLst>
            <pc:docMk/>
            <pc:sldMk cId="1719932337" sldId="258"/>
            <ac:spMk id="2" creationId="{2FAADB3B-0D2E-FA57-0DDF-273070B8F917}"/>
          </ac:spMkLst>
        </pc:spChg>
        <pc:spChg chg="del">
          <ac:chgData name="juned shah" userId="f07c624b5dd8b873" providerId="Windows Live" clId="Web-{2674093D-E3BC-4DC4-9235-0ACE84C4B805}" dt="2022-06-17T14:50:56.174" v="61"/>
          <ac:spMkLst>
            <pc:docMk/>
            <pc:sldMk cId="1719932337" sldId="258"/>
            <ac:spMk id="3" creationId="{9FCFA34D-78FD-2D42-039C-6C7C1CB62445}"/>
          </ac:spMkLst>
        </pc:spChg>
        <pc:spChg chg="add mod">
          <ac:chgData name="juned shah" userId="f07c624b5dd8b873" providerId="Windows Live" clId="Web-{2674093D-E3BC-4DC4-9235-0ACE84C4B805}" dt="2022-06-17T14:51:30.192" v="76" actId="14100"/>
          <ac:spMkLst>
            <pc:docMk/>
            <pc:sldMk cId="1719932337" sldId="258"/>
            <ac:spMk id="4" creationId="{E360E56A-3A8D-E2A9-E919-23A31989A49B}"/>
          </ac:spMkLst>
        </pc:spChg>
        <pc:spChg chg="add">
          <ac:chgData name="juned shah" userId="f07c624b5dd8b873" providerId="Windows Live" clId="Web-{2674093D-E3BC-4DC4-9235-0ACE84C4B805}" dt="2022-06-17T14:51:14.128" v="68"/>
          <ac:spMkLst>
            <pc:docMk/>
            <pc:sldMk cId="1719932337" sldId="258"/>
            <ac:spMk id="10" creationId="{0786F82F-1B47-46ED-8EAE-53EF71E59E9A}"/>
          </ac:spMkLst>
        </pc:spChg>
        <pc:spChg chg="add">
          <ac:chgData name="juned shah" userId="f07c624b5dd8b873" providerId="Windows Live" clId="Web-{2674093D-E3BC-4DC4-9235-0ACE84C4B805}" dt="2022-06-17T14:51:14.128" v="68"/>
          <ac:spMkLst>
            <pc:docMk/>
            <pc:sldMk cId="1719932337" sldId="258"/>
            <ac:spMk id="12" creationId="{EF1BAF6F-6275-4646-9C59-331B29B9550F}"/>
          </ac:spMkLst>
        </pc:spChg>
        <pc:spChg chg="add">
          <ac:chgData name="juned shah" userId="f07c624b5dd8b873" providerId="Windows Live" clId="Web-{2674093D-E3BC-4DC4-9235-0ACE84C4B805}" dt="2022-06-17T14:51:14.128" v="68"/>
          <ac:spMkLst>
            <pc:docMk/>
            <pc:sldMk cId="1719932337" sldId="258"/>
            <ac:spMk id="14" creationId="{099405E2-1A96-4DBA-A9DC-4C2A1B421CA9}"/>
          </ac:spMkLst>
        </pc:spChg>
        <pc:spChg chg="add">
          <ac:chgData name="juned shah" userId="f07c624b5dd8b873" providerId="Windows Live" clId="Web-{2674093D-E3BC-4DC4-9235-0ACE84C4B805}" dt="2022-06-17T14:51:14.128" v="68"/>
          <ac:spMkLst>
            <pc:docMk/>
            <pc:sldMk cId="1719932337" sldId="258"/>
            <ac:spMk id="16" creationId="{79855050-A75B-4DD0-9B56-8B1C7722D884}"/>
          </ac:spMkLst>
        </pc:spChg>
        <pc:spChg chg="add">
          <ac:chgData name="juned shah" userId="f07c624b5dd8b873" providerId="Windows Live" clId="Web-{2674093D-E3BC-4DC4-9235-0ACE84C4B805}" dt="2022-06-17T14:51:14.128" v="68"/>
          <ac:spMkLst>
            <pc:docMk/>
            <pc:sldMk cId="1719932337" sldId="258"/>
            <ac:spMk id="18" creationId="{2060C0F7-61A6-4E64-A77E-AFBD81127352}"/>
          </ac:spMkLst>
        </pc:spChg>
        <pc:spChg chg="add">
          <ac:chgData name="juned shah" userId="f07c624b5dd8b873" providerId="Windows Live" clId="Web-{2674093D-E3BC-4DC4-9235-0ACE84C4B805}" dt="2022-06-17T14:51:14.128" v="68"/>
          <ac:spMkLst>
            <pc:docMk/>
            <pc:sldMk cId="1719932337" sldId="258"/>
            <ac:spMk id="20" creationId="{BCF4857D-F003-4CA1-82AB-00900B1008BA}"/>
          </ac:spMkLst>
        </pc:spChg>
        <pc:spChg chg="add">
          <ac:chgData name="juned shah" userId="f07c624b5dd8b873" providerId="Windows Live" clId="Web-{2674093D-E3BC-4DC4-9235-0ACE84C4B805}" dt="2022-06-17T14:51:14.128" v="68"/>
          <ac:spMkLst>
            <pc:docMk/>
            <pc:sldMk cId="1719932337" sldId="258"/>
            <ac:spMk id="22" creationId="{DB791336-FCAA-4174-9303-B3F374861110}"/>
          </ac:spMkLst>
        </pc:spChg>
        <pc:spChg chg="add">
          <ac:chgData name="juned shah" userId="f07c624b5dd8b873" providerId="Windows Live" clId="Web-{2674093D-E3BC-4DC4-9235-0ACE84C4B805}" dt="2022-06-17T14:51:14.128" v="68"/>
          <ac:spMkLst>
            <pc:docMk/>
            <pc:sldMk cId="1719932337" sldId="258"/>
            <ac:spMk id="24" creationId="{CA212158-300D-44D0-9CCE-472C3F669EE1}"/>
          </ac:spMkLst>
        </pc:spChg>
        <pc:spChg chg="add">
          <ac:chgData name="juned shah" userId="f07c624b5dd8b873" providerId="Windows Live" clId="Web-{2674093D-E3BC-4DC4-9235-0ACE84C4B805}" dt="2022-06-17T14:51:14.128" v="68"/>
          <ac:spMkLst>
            <pc:docMk/>
            <pc:sldMk cId="1719932337" sldId="258"/>
            <ac:spMk id="26" creationId="{988521F4-D44A-42C5-9BDB-5CA25554098B}"/>
          </ac:spMkLst>
        </pc:spChg>
        <pc:spChg chg="add">
          <ac:chgData name="juned shah" userId="f07c624b5dd8b873" providerId="Windows Live" clId="Web-{2674093D-E3BC-4DC4-9235-0ACE84C4B805}" dt="2022-06-17T14:51:14.128" v="68"/>
          <ac:spMkLst>
            <pc:docMk/>
            <pc:sldMk cId="1719932337" sldId="258"/>
            <ac:spMk id="28" creationId="{5E6738EB-6FF0-4AF9-8462-57F4494B88B2}"/>
          </ac:spMkLst>
        </pc:spChg>
        <pc:picChg chg="add">
          <ac:chgData name="juned shah" userId="f07c624b5dd8b873" providerId="Windows Live" clId="Web-{2674093D-E3BC-4DC4-9235-0ACE84C4B805}" dt="2022-06-17T14:51:14.128" v="68"/>
          <ac:picMkLst>
            <pc:docMk/>
            <pc:sldMk cId="1719932337" sldId="258"/>
            <ac:picMk id="6" creationId="{D0E51C3A-793E-7CDB-6891-02ECDC98D425}"/>
          </ac:picMkLst>
        </pc:picChg>
      </pc:sldChg>
      <pc:sldChg chg="addSp modSp new">
        <pc:chgData name="juned shah" userId="f07c624b5dd8b873" providerId="Windows Live" clId="Web-{2674093D-E3BC-4DC4-9235-0ACE84C4B805}" dt="2022-06-17T14:52:26.397" v="96" actId="20577"/>
        <pc:sldMkLst>
          <pc:docMk/>
          <pc:sldMk cId="3665339240" sldId="259"/>
        </pc:sldMkLst>
        <pc:spChg chg="add mod">
          <ac:chgData name="juned shah" userId="f07c624b5dd8b873" providerId="Windows Live" clId="Web-{2674093D-E3BC-4DC4-9235-0ACE84C4B805}" dt="2022-06-17T14:52:26.397" v="96" actId="20577"/>
          <ac:spMkLst>
            <pc:docMk/>
            <pc:sldMk cId="3665339240" sldId="259"/>
            <ac:spMk id="2" creationId="{0126B3FB-5B52-A6BE-D790-2536784D1CB9}"/>
          </ac:spMkLst>
        </pc:spChg>
      </pc:sldChg>
      <pc:sldChg chg="addSp modSp new">
        <pc:chgData name="juned shah" userId="f07c624b5dd8b873" providerId="Windows Live" clId="Web-{2674093D-E3BC-4DC4-9235-0ACE84C4B805}" dt="2022-06-17T14:53:29.385" v="121" actId="20577"/>
        <pc:sldMkLst>
          <pc:docMk/>
          <pc:sldMk cId="3490437121" sldId="260"/>
        </pc:sldMkLst>
        <pc:spChg chg="add mod">
          <ac:chgData name="juned shah" userId="f07c624b5dd8b873" providerId="Windows Live" clId="Web-{2674093D-E3BC-4DC4-9235-0ACE84C4B805}" dt="2022-06-17T14:53:29.385" v="121" actId="20577"/>
          <ac:spMkLst>
            <pc:docMk/>
            <pc:sldMk cId="3490437121" sldId="260"/>
            <ac:spMk id="2" creationId="{E5E2C17F-112A-95A2-EAAD-2EB788379173}"/>
          </ac:spMkLst>
        </pc:spChg>
      </pc:sldChg>
      <pc:sldChg chg="addSp modSp new">
        <pc:chgData name="juned shah" userId="f07c624b5dd8b873" providerId="Windows Live" clId="Web-{2674093D-E3BC-4DC4-9235-0ACE84C4B805}" dt="2022-06-17T14:54:45.717" v="147" actId="20577"/>
        <pc:sldMkLst>
          <pc:docMk/>
          <pc:sldMk cId="4253465508" sldId="261"/>
        </pc:sldMkLst>
        <pc:spChg chg="add mod">
          <ac:chgData name="juned shah" userId="f07c624b5dd8b873" providerId="Windows Live" clId="Web-{2674093D-E3BC-4DC4-9235-0ACE84C4B805}" dt="2022-06-17T14:54:45.717" v="147" actId="20577"/>
          <ac:spMkLst>
            <pc:docMk/>
            <pc:sldMk cId="4253465508" sldId="261"/>
            <ac:spMk id="2" creationId="{229F3A5D-AEBE-5D06-3DAC-819318A1844B}"/>
          </ac:spMkLst>
        </pc:spChg>
      </pc:sldChg>
      <pc:sldChg chg="addSp modSp new">
        <pc:chgData name="juned shah" userId="f07c624b5dd8b873" providerId="Windows Live" clId="Web-{2674093D-E3BC-4DC4-9235-0ACE84C4B805}" dt="2022-06-17T14:55:15.265" v="164" actId="14100"/>
        <pc:sldMkLst>
          <pc:docMk/>
          <pc:sldMk cId="3365953037" sldId="262"/>
        </pc:sldMkLst>
        <pc:spChg chg="add mod">
          <ac:chgData name="juned shah" userId="f07c624b5dd8b873" providerId="Windows Live" clId="Web-{2674093D-E3BC-4DC4-9235-0ACE84C4B805}" dt="2022-06-17T14:55:15.265" v="164" actId="14100"/>
          <ac:spMkLst>
            <pc:docMk/>
            <pc:sldMk cId="3365953037" sldId="262"/>
            <ac:spMk id="2" creationId="{B0A3F0DE-3367-99AB-A219-BB2FF9EEC166}"/>
          </ac:spMkLst>
        </pc:spChg>
      </pc:sldChg>
      <pc:sldChg chg="addSp delSp modSp new mod setBg">
        <pc:chgData name="juned shah" userId="f07c624b5dd8b873" providerId="Windows Live" clId="Web-{2674093D-E3BC-4DC4-9235-0ACE84C4B805}" dt="2022-06-17T14:56:11.096" v="186"/>
        <pc:sldMkLst>
          <pc:docMk/>
          <pc:sldMk cId="615869891" sldId="263"/>
        </pc:sldMkLst>
        <pc:spChg chg="add mod">
          <ac:chgData name="juned shah" userId="f07c624b5dd8b873" providerId="Windows Live" clId="Web-{2674093D-E3BC-4DC4-9235-0ACE84C4B805}" dt="2022-06-17T14:56:11.096" v="186"/>
          <ac:spMkLst>
            <pc:docMk/>
            <pc:sldMk cId="615869891" sldId="263"/>
            <ac:spMk id="2" creationId="{B3E65395-9B16-940C-6472-91AC9E681E3E}"/>
          </ac:spMkLst>
        </pc:spChg>
        <pc:spChg chg="add del">
          <ac:chgData name="juned shah" userId="f07c624b5dd8b873" providerId="Windows Live" clId="Web-{2674093D-E3BC-4DC4-9235-0ACE84C4B805}" dt="2022-06-17T14:56:11.096" v="186"/>
          <ac:spMkLst>
            <pc:docMk/>
            <pc:sldMk cId="615869891" sldId="263"/>
            <ac:spMk id="7" creationId="{0786F82F-1B47-46ED-8EAE-53EF71E59E9A}"/>
          </ac:spMkLst>
        </pc:spChg>
        <pc:spChg chg="add del">
          <ac:chgData name="juned shah" userId="f07c624b5dd8b873" providerId="Windows Live" clId="Web-{2674093D-E3BC-4DC4-9235-0ACE84C4B805}" dt="2022-06-17T14:56:11.096" v="186"/>
          <ac:spMkLst>
            <pc:docMk/>
            <pc:sldMk cId="615869891" sldId="263"/>
            <ac:spMk id="9" creationId="{EF1BAF6F-6275-4646-9C59-331B29B9550F}"/>
          </ac:spMkLst>
        </pc:spChg>
        <pc:spChg chg="add del">
          <ac:chgData name="juned shah" userId="f07c624b5dd8b873" providerId="Windows Live" clId="Web-{2674093D-E3BC-4DC4-9235-0ACE84C4B805}" dt="2022-06-17T14:56:11.096" v="186"/>
          <ac:spMkLst>
            <pc:docMk/>
            <pc:sldMk cId="615869891" sldId="263"/>
            <ac:spMk id="11" creationId="{72526924-84D3-45FB-A5FE-62D8FCBF53B6}"/>
          </ac:spMkLst>
        </pc:spChg>
        <pc:spChg chg="add del">
          <ac:chgData name="juned shah" userId="f07c624b5dd8b873" providerId="Windows Live" clId="Web-{2674093D-E3BC-4DC4-9235-0ACE84C4B805}" dt="2022-06-17T14:56:11.096" v="186"/>
          <ac:spMkLst>
            <pc:docMk/>
            <pc:sldMk cId="615869891" sldId="263"/>
            <ac:spMk id="13" creationId="{5C2A6256-1DD0-4E4B-A8B3-9A711B4DBE0C}"/>
          </ac:spMkLst>
        </pc:spChg>
        <pc:spChg chg="add del">
          <ac:chgData name="juned shah" userId="f07c624b5dd8b873" providerId="Windows Live" clId="Web-{2674093D-E3BC-4DC4-9235-0ACE84C4B805}" dt="2022-06-17T14:56:11.096" v="186"/>
          <ac:spMkLst>
            <pc:docMk/>
            <pc:sldMk cId="615869891" sldId="263"/>
            <ac:spMk id="15" creationId="{41760540-185E-4652-BFD2-9B362EF3BC99}"/>
          </ac:spMkLst>
        </pc:spChg>
        <pc:spChg chg="add del">
          <ac:chgData name="juned shah" userId="f07c624b5dd8b873" providerId="Windows Live" clId="Web-{2674093D-E3BC-4DC4-9235-0ACE84C4B805}" dt="2022-06-17T14:56:11.096" v="186"/>
          <ac:spMkLst>
            <pc:docMk/>
            <pc:sldMk cId="615869891" sldId="263"/>
            <ac:spMk id="17" creationId="{729789F4-85C1-41A0-83EB-992E22210CB9}"/>
          </ac:spMkLst>
        </pc:spChg>
        <pc:spChg chg="add del">
          <ac:chgData name="juned shah" userId="f07c624b5dd8b873" providerId="Windows Live" clId="Web-{2674093D-E3BC-4DC4-9235-0ACE84C4B805}" dt="2022-06-17T14:56:11.096" v="186"/>
          <ac:spMkLst>
            <pc:docMk/>
            <pc:sldMk cId="615869891" sldId="263"/>
            <ac:spMk id="19" creationId="{9D9D367D-6DD2-4A7C-8918-0DCAC297559A}"/>
          </ac:spMkLst>
        </pc:spChg>
      </pc:sldChg>
      <pc:sldChg chg="addSp modSp new">
        <pc:chgData name="juned shah" userId="f07c624b5dd8b873" providerId="Windows Live" clId="Web-{2674093D-E3BC-4DC4-9235-0ACE84C4B805}" dt="2022-06-17T14:58:27.493" v="208" actId="14100"/>
        <pc:sldMkLst>
          <pc:docMk/>
          <pc:sldMk cId="3182409376" sldId="264"/>
        </pc:sldMkLst>
        <pc:spChg chg="add mod">
          <ac:chgData name="juned shah" userId="f07c624b5dd8b873" providerId="Windows Live" clId="Web-{2674093D-E3BC-4DC4-9235-0ACE84C4B805}" dt="2022-06-17T14:58:27.493" v="208" actId="14100"/>
          <ac:spMkLst>
            <pc:docMk/>
            <pc:sldMk cId="3182409376" sldId="264"/>
            <ac:spMk id="2" creationId="{EFABA55D-AE68-BD44-6DDE-180156762244}"/>
          </ac:spMkLst>
        </pc:spChg>
      </pc:sldChg>
      <pc:sldChg chg="addSp modSp new mod setBg">
        <pc:chgData name="juned shah" userId="f07c624b5dd8b873" providerId="Windows Live" clId="Web-{2674093D-E3BC-4DC4-9235-0ACE84C4B805}" dt="2022-06-17T15:00:51.297" v="241" actId="20577"/>
        <pc:sldMkLst>
          <pc:docMk/>
          <pc:sldMk cId="176747439" sldId="265"/>
        </pc:sldMkLst>
        <pc:spChg chg="add mod ord">
          <ac:chgData name="juned shah" userId="f07c624b5dd8b873" providerId="Windows Live" clId="Web-{2674093D-E3BC-4DC4-9235-0ACE84C4B805}" dt="2022-06-17T15:00:51.297" v="241" actId="20577"/>
          <ac:spMkLst>
            <pc:docMk/>
            <pc:sldMk cId="176747439" sldId="265"/>
            <ac:spMk id="2" creationId="{403AA761-D678-C35F-F44E-55C55DC72F4E}"/>
          </ac:spMkLst>
        </pc:spChg>
        <pc:spChg chg="add">
          <ac:chgData name="juned shah" userId="f07c624b5dd8b873" providerId="Windows Live" clId="Web-{2674093D-E3BC-4DC4-9235-0ACE84C4B805}" dt="2022-06-17T14:59:23.793" v="221"/>
          <ac:spMkLst>
            <pc:docMk/>
            <pc:sldMk cId="176747439" sldId="265"/>
            <ac:spMk id="8" creationId="{1ED69555-EE48-4B19-812B-4E1068DBF976}"/>
          </ac:spMkLst>
        </pc:spChg>
        <pc:spChg chg="add">
          <ac:chgData name="juned shah" userId="f07c624b5dd8b873" providerId="Windows Live" clId="Web-{2674093D-E3BC-4DC4-9235-0ACE84C4B805}" dt="2022-06-17T14:59:23.793" v="221"/>
          <ac:spMkLst>
            <pc:docMk/>
            <pc:sldMk cId="176747439" sldId="265"/>
            <ac:spMk id="10" creationId="{57AEB73D-F521-4B19-820F-12DB6BCC8406}"/>
          </ac:spMkLst>
        </pc:spChg>
        <pc:spChg chg="add">
          <ac:chgData name="juned shah" userId="f07c624b5dd8b873" providerId="Windows Live" clId="Web-{2674093D-E3BC-4DC4-9235-0ACE84C4B805}" dt="2022-06-17T14:59:23.793" v="221"/>
          <ac:spMkLst>
            <pc:docMk/>
            <pc:sldMk cId="176747439" sldId="265"/>
            <ac:spMk id="12" creationId="{6B72EEBA-3A5D-41CE-8465-A45A0F65674E}"/>
          </ac:spMkLst>
        </pc:spChg>
        <pc:spChg chg="add">
          <ac:chgData name="juned shah" userId="f07c624b5dd8b873" providerId="Windows Live" clId="Web-{2674093D-E3BC-4DC4-9235-0ACE84C4B805}" dt="2022-06-17T14:59:23.793" v="221"/>
          <ac:spMkLst>
            <pc:docMk/>
            <pc:sldMk cId="176747439" sldId="265"/>
            <ac:spMk id="14" creationId="{EA164D6B-6878-4B9F-A2D0-985D39B17B46}"/>
          </ac:spMkLst>
        </pc:spChg>
        <pc:spChg chg="add">
          <ac:chgData name="juned shah" userId="f07c624b5dd8b873" providerId="Windows Live" clId="Web-{2674093D-E3BC-4DC4-9235-0ACE84C4B805}" dt="2022-06-17T14:59:23.793" v="221"/>
          <ac:spMkLst>
            <pc:docMk/>
            <pc:sldMk cId="176747439" sldId="265"/>
            <ac:spMk id="16" creationId="{57851D67-7085-40E2-B146-F91433A28E08}"/>
          </ac:spMkLst>
        </pc:spChg>
        <pc:spChg chg="add">
          <ac:chgData name="juned shah" userId="f07c624b5dd8b873" providerId="Windows Live" clId="Web-{2674093D-E3BC-4DC4-9235-0ACE84C4B805}" dt="2022-06-17T14:59:23.793" v="221"/>
          <ac:spMkLst>
            <pc:docMk/>
            <pc:sldMk cId="176747439" sldId="265"/>
            <ac:spMk id="18" creationId="{362F176A-9349-4CD7-8042-59C0200C8CE9}"/>
          </ac:spMkLst>
        </pc:spChg>
        <pc:spChg chg="add">
          <ac:chgData name="juned shah" userId="f07c624b5dd8b873" providerId="Windows Live" clId="Web-{2674093D-E3BC-4DC4-9235-0ACE84C4B805}" dt="2022-06-17T14:59:23.793" v="221"/>
          <ac:spMkLst>
            <pc:docMk/>
            <pc:sldMk cId="176747439" sldId="265"/>
            <ac:spMk id="20" creationId="{4E9A171F-91A7-42F8-B25C-E38B244E757C}"/>
          </ac:spMkLst>
        </pc:spChg>
        <pc:spChg chg="add">
          <ac:chgData name="juned shah" userId="f07c624b5dd8b873" providerId="Windows Live" clId="Web-{2674093D-E3BC-4DC4-9235-0ACE84C4B805}" dt="2022-06-17T14:59:23.793" v="221"/>
          <ac:spMkLst>
            <pc:docMk/>
            <pc:sldMk cId="176747439" sldId="265"/>
            <ac:spMk id="22" creationId="{064738AB-B6BE-4867-889A-52CE4AC8DBD0}"/>
          </ac:spMkLst>
        </pc:spChg>
        <pc:spChg chg="add">
          <ac:chgData name="juned shah" userId="f07c624b5dd8b873" providerId="Windows Live" clId="Web-{2674093D-E3BC-4DC4-9235-0ACE84C4B805}" dt="2022-06-17T14:59:23.793" v="221"/>
          <ac:spMkLst>
            <pc:docMk/>
            <pc:sldMk cId="176747439" sldId="265"/>
            <ac:spMk id="24" creationId="{9C969C2C-E7E3-4052-87D4-61E733EC1BBD}"/>
          </ac:spMkLst>
        </pc:spChg>
        <pc:spChg chg="add">
          <ac:chgData name="juned shah" userId="f07c624b5dd8b873" providerId="Windows Live" clId="Web-{2674093D-E3BC-4DC4-9235-0ACE84C4B805}" dt="2022-06-17T14:59:23.793" v="221"/>
          <ac:spMkLst>
            <pc:docMk/>
            <pc:sldMk cId="176747439" sldId="265"/>
            <ac:spMk id="26" creationId="{7C60369F-A41B-4D6E-8990-30E2715C5730}"/>
          </ac:spMkLst>
        </pc:spChg>
        <pc:picChg chg="add mod">
          <ac:chgData name="juned shah" userId="f07c624b5dd8b873" providerId="Windows Live" clId="Web-{2674093D-E3BC-4DC4-9235-0ACE84C4B805}" dt="2022-06-17T14:59:23.793" v="221"/>
          <ac:picMkLst>
            <pc:docMk/>
            <pc:sldMk cId="176747439" sldId="265"/>
            <ac:picMk id="3" creationId="{98C8679D-D598-467F-EE61-52AF6DA4F990}"/>
          </ac:picMkLst>
        </pc:picChg>
      </pc:sldChg>
      <pc:sldChg chg="addSp modSp new">
        <pc:chgData name="juned shah" userId="f07c624b5dd8b873" providerId="Windows Live" clId="Web-{2674093D-E3BC-4DC4-9235-0ACE84C4B805}" dt="2022-06-17T15:01:53.253" v="262" actId="1076"/>
        <pc:sldMkLst>
          <pc:docMk/>
          <pc:sldMk cId="3426578551" sldId="266"/>
        </pc:sldMkLst>
        <pc:spChg chg="add mod">
          <ac:chgData name="juned shah" userId="f07c624b5dd8b873" providerId="Windows Live" clId="Web-{2674093D-E3BC-4DC4-9235-0ACE84C4B805}" dt="2022-06-17T15:01:25.705" v="252" actId="20577"/>
          <ac:spMkLst>
            <pc:docMk/>
            <pc:sldMk cId="3426578551" sldId="266"/>
            <ac:spMk id="2" creationId="{7412B356-1E08-FD0B-D774-B57E206B4D73}"/>
          </ac:spMkLst>
        </pc:spChg>
        <pc:spChg chg="add mod">
          <ac:chgData name="juned shah" userId="f07c624b5dd8b873" providerId="Windows Live" clId="Web-{2674093D-E3BC-4DC4-9235-0ACE84C4B805}" dt="2022-06-17T15:01:53.253" v="262" actId="1076"/>
          <ac:spMkLst>
            <pc:docMk/>
            <pc:sldMk cId="3426578551" sldId="266"/>
            <ac:spMk id="5" creationId="{DDF63DAC-49E6-F039-3EA8-E58D0F17B1A0}"/>
          </ac:spMkLst>
        </pc:spChg>
        <pc:graphicFrameChg chg="add mod modGraphic">
          <ac:chgData name="juned shah" userId="f07c624b5dd8b873" providerId="Windows Live" clId="Web-{2674093D-E3BC-4DC4-9235-0ACE84C4B805}" dt="2022-06-17T15:01:53.238" v="261" actId="1076"/>
          <ac:graphicFrameMkLst>
            <pc:docMk/>
            <pc:sldMk cId="3426578551" sldId="266"/>
            <ac:graphicFrameMk id="4" creationId="{5879DEB8-D433-A912-691D-6D949449729A}"/>
          </ac:graphicFrameMkLst>
        </pc:graphicFrameChg>
      </pc:sldChg>
      <pc:sldChg chg="addSp modSp new mod setBg">
        <pc:chgData name="juned shah" userId="f07c624b5dd8b873" providerId="Windows Live" clId="Web-{2674093D-E3BC-4DC4-9235-0ACE84C4B805}" dt="2022-06-17T15:02:33.974" v="275"/>
        <pc:sldMkLst>
          <pc:docMk/>
          <pc:sldMk cId="108219696" sldId="267"/>
        </pc:sldMkLst>
        <pc:spChg chg="add mod ord">
          <ac:chgData name="juned shah" userId="f07c624b5dd8b873" providerId="Windows Live" clId="Web-{2674093D-E3BC-4DC4-9235-0ACE84C4B805}" dt="2022-06-17T15:02:33.974" v="275"/>
          <ac:spMkLst>
            <pc:docMk/>
            <pc:sldMk cId="108219696" sldId="267"/>
            <ac:spMk id="2" creationId="{F79D6BA2-B80F-4E2C-1CA0-6D787641D650}"/>
          </ac:spMkLst>
        </pc:spChg>
        <pc:spChg chg="add">
          <ac:chgData name="juned shah" userId="f07c624b5dd8b873" providerId="Windows Live" clId="Web-{2674093D-E3BC-4DC4-9235-0ACE84C4B805}" dt="2022-06-17T15:02:33.974" v="275"/>
          <ac:spMkLst>
            <pc:docMk/>
            <pc:sldMk cId="108219696" sldId="267"/>
            <ac:spMk id="8" creationId="{1ED69555-EE48-4B19-812B-4E1068DBF976}"/>
          </ac:spMkLst>
        </pc:spChg>
        <pc:spChg chg="add">
          <ac:chgData name="juned shah" userId="f07c624b5dd8b873" providerId="Windows Live" clId="Web-{2674093D-E3BC-4DC4-9235-0ACE84C4B805}" dt="2022-06-17T15:02:33.974" v="275"/>
          <ac:spMkLst>
            <pc:docMk/>
            <pc:sldMk cId="108219696" sldId="267"/>
            <ac:spMk id="10" creationId="{57AEB73D-F521-4B19-820F-12DB6BCC8406}"/>
          </ac:spMkLst>
        </pc:spChg>
        <pc:spChg chg="add">
          <ac:chgData name="juned shah" userId="f07c624b5dd8b873" providerId="Windows Live" clId="Web-{2674093D-E3BC-4DC4-9235-0ACE84C4B805}" dt="2022-06-17T15:02:33.974" v="275"/>
          <ac:spMkLst>
            <pc:docMk/>
            <pc:sldMk cId="108219696" sldId="267"/>
            <ac:spMk id="12" creationId="{6B72EEBA-3A5D-41CE-8465-A45A0F65674E}"/>
          </ac:spMkLst>
        </pc:spChg>
        <pc:spChg chg="add">
          <ac:chgData name="juned shah" userId="f07c624b5dd8b873" providerId="Windows Live" clId="Web-{2674093D-E3BC-4DC4-9235-0ACE84C4B805}" dt="2022-06-17T15:02:33.974" v="275"/>
          <ac:spMkLst>
            <pc:docMk/>
            <pc:sldMk cId="108219696" sldId="267"/>
            <ac:spMk id="14" creationId="{EA164D6B-6878-4B9F-A2D0-985D39B17B46}"/>
          </ac:spMkLst>
        </pc:spChg>
        <pc:spChg chg="add">
          <ac:chgData name="juned shah" userId="f07c624b5dd8b873" providerId="Windows Live" clId="Web-{2674093D-E3BC-4DC4-9235-0ACE84C4B805}" dt="2022-06-17T15:02:33.974" v="275"/>
          <ac:spMkLst>
            <pc:docMk/>
            <pc:sldMk cId="108219696" sldId="267"/>
            <ac:spMk id="16" creationId="{57851D67-7085-40E2-B146-F91433A28E08}"/>
          </ac:spMkLst>
        </pc:spChg>
        <pc:spChg chg="add">
          <ac:chgData name="juned shah" userId="f07c624b5dd8b873" providerId="Windows Live" clId="Web-{2674093D-E3BC-4DC4-9235-0ACE84C4B805}" dt="2022-06-17T15:02:33.974" v="275"/>
          <ac:spMkLst>
            <pc:docMk/>
            <pc:sldMk cId="108219696" sldId="267"/>
            <ac:spMk id="18" creationId="{362F176A-9349-4CD7-8042-59C0200C8CE9}"/>
          </ac:spMkLst>
        </pc:spChg>
        <pc:spChg chg="add">
          <ac:chgData name="juned shah" userId="f07c624b5dd8b873" providerId="Windows Live" clId="Web-{2674093D-E3BC-4DC4-9235-0ACE84C4B805}" dt="2022-06-17T15:02:33.974" v="275"/>
          <ac:spMkLst>
            <pc:docMk/>
            <pc:sldMk cId="108219696" sldId="267"/>
            <ac:spMk id="20" creationId="{4E9A171F-91A7-42F8-B25C-E38B244E757C}"/>
          </ac:spMkLst>
        </pc:spChg>
        <pc:spChg chg="add">
          <ac:chgData name="juned shah" userId="f07c624b5dd8b873" providerId="Windows Live" clId="Web-{2674093D-E3BC-4DC4-9235-0ACE84C4B805}" dt="2022-06-17T15:02:33.974" v="275"/>
          <ac:spMkLst>
            <pc:docMk/>
            <pc:sldMk cId="108219696" sldId="267"/>
            <ac:spMk id="22" creationId="{064738AB-B6BE-4867-889A-52CE4AC8DBD0}"/>
          </ac:spMkLst>
        </pc:spChg>
        <pc:spChg chg="add">
          <ac:chgData name="juned shah" userId="f07c624b5dd8b873" providerId="Windows Live" clId="Web-{2674093D-E3BC-4DC4-9235-0ACE84C4B805}" dt="2022-06-17T15:02:33.974" v="275"/>
          <ac:spMkLst>
            <pc:docMk/>
            <pc:sldMk cId="108219696" sldId="267"/>
            <ac:spMk id="24" creationId="{9C969C2C-E7E3-4052-87D4-61E733EC1BBD}"/>
          </ac:spMkLst>
        </pc:spChg>
        <pc:spChg chg="add">
          <ac:chgData name="juned shah" userId="f07c624b5dd8b873" providerId="Windows Live" clId="Web-{2674093D-E3BC-4DC4-9235-0ACE84C4B805}" dt="2022-06-17T15:02:33.974" v="275"/>
          <ac:spMkLst>
            <pc:docMk/>
            <pc:sldMk cId="108219696" sldId="267"/>
            <ac:spMk id="26" creationId="{7C60369F-A41B-4D6E-8990-30E2715C5730}"/>
          </ac:spMkLst>
        </pc:spChg>
        <pc:picChg chg="add mod">
          <ac:chgData name="juned shah" userId="f07c624b5dd8b873" providerId="Windows Live" clId="Web-{2674093D-E3BC-4DC4-9235-0ACE84C4B805}" dt="2022-06-17T15:02:33.974" v="275"/>
          <ac:picMkLst>
            <pc:docMk/>
            <pc:sldMk cId="108219696" sldId="267"/>
            <ac:picMk id="3" creationId="{2EB260D4-0425-C458-CC2C-79F258FD4EB3}"/>
          </ac:picMkLst>
        </pc:picChg>
      </pc:sldChg>
      <pc:sldChg chg="addSp modSp new mod setBg">
        <pc:chgData name="juned shah" userId="f07c624b5dd8b873" providerId="Windows Live" clId="Web-{2674093D-E3BC-4DC4-9235-0ACE84C4B805}" dt="2022-06-17T15:03:14.367" v="288"/>
        <pc:sldMkLst>
          <pc:docMk/>
          <pc:sldMk cId="1147401612" sldId="268"/>
        </pc:sldMkLst>
        <pc:spChg chg="add mod ord">
          <ac:chgData name="juned shah" userId="f07c624b5dd8b873" providerId="Windows Live" clId="Web-{2674093D-E3BC-4DC4-9235-0ACE84C4B805}" dt="2022-06-17T15:03:14.367" v="288"/>
          <ac:spMkLst>
            <pc:docMk/>
            <pc:sldMk cId="1147401612" sldId="268"/>
            <ac:spMk id="2" creationId="{51128DBC-AA2B-8967-F342-B0130206FB12}"/>
          </ac:spMkLst>
        </pc:spChg>
        <pc:spChg chg="add">
          <ac:chgData name="juned shah" userId="f07c624b5dd8b873" providerId="Windows Live" clId="Web-{2674093D-E3BC-4DC4-9235-0ACE84C4B805}" dt="2022-06-17T15:03:14.367" v="288"/>
          <ac:spMkLst>
            <pc:docMk/>
            <pc:sldMk cId="1147401612" sldId="268"/>
            <ac:spMk id="8" creationId="{1ED69555-EE48-4B19-812B-4E1068DBF976}"/>
          </ac:spMkLst>
        </pc:spChg>
        <pc:spChg chg="add">
          <ac:chgData name="juned shah" userId="f07c624b5dd8b873" providerId="Windows Live" clId="Web-{2674093D-E3BC-4DC4-9235-0ACE84C4B805}" dt="2022-06-17T15:03:14.367" v="288"/>
          <ac:spMkLst>
            <pc:docMk/>
            <pc:sldMk cId="1147401612" sldId="268"/>
            <ac:spMk id="10" creationId="{57AEB73D-F521-4B19-820F-12DB6BCC8406}"/>
          </ac:spMkLst>
        </pc:spChg>
        <pc:spChg chg="add">
          <ac:chgData name="juned shah" userId="f07c624b5dd8b873" providerId="Windows Live" clId="Web-{2674093D-E3BC-4DC4-9235-0ACE84C4B805}" dt="2022-06-17T15:03:14.367" v="288"/>
          <ac:spMkLst>
            <pc:docMk/>
            <pc:sldMk cId="1147401612" sldId="268"/>
            <ac:spMk id="12" creationId="{6B72EEBA-3A5D-41CE-8465-A45A0F65674E}"/>
          </ac:spMkLst>
        </pc:spChg>
        <pc:spChg chg="add">
          <ac:chgData name="juned shah" userId="f07c624b5dd8b873" providerId="Windows Live" clId="Web-{2674093D-E3BC-4DC4-9235-0ACE84C4B805}" dt="2022-06-17T15:03:14.367" v="288"/>
          <ac:spMkLst>
            <pc:docMk/>
            <pc:sldMk cId="1147401612" sldId="268"/>
            <ac:spMk id="14" creationId="{EA164D6B-6878-4B9F-A2D0-985D39B17B46}"/>
          </ac:spMkLst>
        </pc:spChg>
        <pc:spChg chg="add">
          <ac:chgData name="juned shah" userId="f07c624b5dd8b873" providerId="Windows Live" clId="Web-{2674093D-E3BC-4DC4-9235-0ACE84C4B805}" dt="2022-06-17T15:03:14.367" v="288"/>
          <ac:spMkLst>
            <pc:docMk/>
            <pc:sldMk cId="1147401612" sldId="268"/>
            <ac:spMk id="16" creationId="{57851D67-7085-40E2-B146-F91433A28E08}"/>
          </ac:spMkLst>
        </pc:spChg>
        <pc:spChg chg="add">
          <ac:chgData name="juned shah" userId="f07c624b5dd8b873" providerId="Windows Live" clId="Web-{2674093D-E3BC-4DC4-9235-0ACE84C4B805}" dt="2022-06-17T15:03:14.367" v="288"/>
          <ac:spMkLst>
            <pc:docMk/>
            <pc:sldMk cId="1147401612" sldId="268"/>
            <ac:spMk id="18" creationId="{362F176A-9349-4CD7-8042-59C0200C8CE9}"/>
          </ac:spMkLst>
        </pc:spChg>
        <pc:spChg chg="add">
          <ac:chgData name="juned shah" userId="f07c624b5dd8b873" providerId="Windows Live" clId="Web-{2674093D-E3BC-4DC4-9235-0ACE84C4B805}" dt="2022-06-17T15:03:14.367" v="288"/>
          <ac:spMkLst>
            <pc:docMk/>
            <pc:sldMk cId="1147401612" sldId="268"/>
            <ac:spMk id="20" creationId="{4E9A171F-91A7-42F8-B25C-E38B244E757C}"/>
          </ac:spMkLst>
        </pc:spChg>
        <pc:spChg chg="add">
          <ac:chgData name="juned shah" userId="f07c624b5dd8b873" providerId="Windows Live" clId="Web-{2674093D-E3BC-4DC4-9235-0ACE84C4B805}" dt="2022-06-17T15:03:14.367" v="288"/>
          <ac:spMkLst>
            <pc:docMk/>
            <pc:sldMk cId="1147401612" sldId="268"/>
            <ac:spMk id="22" creationId="{064738AB-B6BE-4867-889A-52CE4AC8DBD0}"/>
          </ac:spMkLst>
        </pc:spChg>
        <pc:spChg chg="add">
          <ac:chgData name="juned shah" userId="f07c624b5dd8b873" providerId="Windows Live" clId="Web-{2674093D-E3BC-4DC4-9235-0ACE84C4B805}" dt="2022-06-17T15:03:14.367" v="288"/>
          <ac:spMkLst>
            <pc:docMk/>
            <pc:sldMk cId="1147401612" sldId="268"/>
            <ac:spMk id="24" creationId="{9C969C2C-E7E3-4052-87D4-61E733EC1BBD}"/>
          </ac:spMkLst>
        </pc:spChg>
        <pc:spChg chg="add">
          <ac:chgData name="juned shah" userId="f07c624b5dd8b873" providerId="Windows Live" clId="Web-{2674093D-E3BC-4DC4-9235-0ACE84C4B805}" dt="2022-06-17T15:03:14.367" v="288"/>
          <ac:spMkLst>
            <pc:docMk/>
            <pc:sldMk cId="1147401612" sldId="268"/>
            <ac:spMk id="26" creationId="{7C60369F-A41B-4D6E-8990-30E2715C5730}"/>
          </ac:spMkLst>
        </pc:spChg>
        <pc:picChg chg="add mod">
          <ac:chgData name="juned shah" userId="f07c624b5dd8b873" providerId="Windows Live" clId="Web-{2674093D-E3BC-4DC4-9235-0ACE84C4B805}" dt="2022-06-17T15:03:14.367" v="288"/>
          <ac:picMkLst>
            <pc:docMk/>
            <pc:sldMk cId="1147401612" sldId="268"/>
            <ac:picMk id="3" creationId="{545F9520-9AA6-EB4F-2525-FC730A51A9C6}"/>
          </ac:picMkLst>
        </pc:picChg>
      </pc:sldChg>
      <pc:sldChg chg="addSp modSp new">
        <pc:chgData name="juned shah" userId="f07c624b5dd8b873" providerId="Windows Live" clId="Web-{2674093D-E3BC-4DC4-9235-0ACE84C4B805}" dt="2022-06-17T15:04:04.994" v="305"/>
        <pc:sldMkLst>
          <pc:docMk/>
          <pc:sldMk cId="3224710885" sldId="269"/>
        </pc:sldMkLst>
        <pc:spChg chg="add mod">
          <ac:chgData name="juned shah" userId="f07c624b5dd8b873" providerId="Windows Live" clId="Web-{2674093D-E3BC-4DC4-9235-0ACE84C4B805}" dt="2022-06-17T15:03:45.243" v="299" actId="20577"/>
          <ac:spMkLst>
            <pc:docMk/>
            <pc:sldMk cId="3224710885" sldId="269"/>
            <ac:spMk id="2" creationId="{2D1CEB50-E1DB-2821-F2F7-677BEE2E372F}"/>
          </ac:spMkLst>
        </pc:spChg>
        <pc:spChg chg="add mod">
          <ac:chgData name="juned shah" userId="f07c624b5dd8b873" providerId="Windows Live" clId="Web-{2674093D-E3BC-4DC4-9235-0ACE84C4B805}" dt="2022-06-17T15:04:00.916" v="304" actId="20577"/>
          <ac:spMkLst>
            <pc:docMk/>
            <pc:sldMk cId="3224710885" sldId="269"/>
            <ac:spMk id="5" creationId="{A0217819-0EDC-0FEB-FE98-BBD4C18D6637}"/>
          </ac:spMkLst>
        </pc:spChg>
        <pc:graphicFrameChg chg="add mod modGraphic">
          <ac:chgData name="juned shah" userId="f07c624b5dd8b873" providerId="Windows Live" clId="Web-{2674093D-E3BC-4DC4-9235-0ACE84C4B805}" dt="2022-06-17T15:04:04.994" v="305"/>
          <ac:graphicFrameMkLst>
            <pc:docMk/>
            <pc:sldMk cId="3224710885" sldId="269"/>
            <ac:graphicFrameMk id="4" creationId="{C2F688BC-4F19-BEF0-62EB-8C72EFEA6D16}"/>
          </ac:graphicFrameMkLst>
        </pc:graphicFrameChg>
      </pc:sldChg>
      <pc:sldChg chg="addSp modSp new">
        <pc:chgData name="juned shah" userId="f07c624b5dd8b873" providerId="Windows Live" clId="Web-{2674093D-E3BC-4DC4-9235-0ACE84C4B805}" dt="2022-06-17T15:04:38.668" v="314"/>
        <pc:sldMkLst>
          <pc:docMk/>
          <pc:sldMk cId="1472892373" sldId="270"/>
        </pc:sldMkLst>
        <pc:spChg chg="add mod">
          <ac:chgData name="juned shah" userId="f07c624b5dd8b873" providerId="Windows Live" clId="Web-{2674093D-E3BC-4DC4-9235-0ACE84C4B805}" dt="2022-06-17T15:04:22.901" v="308" actId="20577"/>
          <ac:spMkLst>
            <pc:docMk/>
            <pc:sldMk cId="1472892373" sldId="270"/>
            <ac:spMk id="2" creationId="{83522CD8-1FE6-74A8-0FAC-3A28CC2B0E21}"/>
          </ac:spMkLst>
        </pc:spChg>
        <pc:spChg chg="add mod">
          <ac:chgData name="juned shah" userId="f07c624b5dd8b873" providerId="Windows Live" clId="Web-{2674093D-E3BC-4DC4-9235-0ACE84C4B805}" dt="2022-06-17T15:04:35.386" v="313" actId="20577"/>
          <ac:spMkLst>
            <pc:docMk/>
            <pc:sldMk cId="1472892373" sldId="270"/>
            <ac:spMk id="5" creationId="{2E12EC28-6A52-C16D-9697-32250D096898}"/>
          </ac:spMkLst>
        </pc:spChg>
        <pc:graphicFrameChg chg="add mod modGraphic">
          <ac:chgData name="juned shah" userId="f07c624b5dd8b873" providerId="Windows Live" clId="Web-{2674093D-E3BC-4DC4-9235-0ACE84C4B805}" dt="2022-06-17T15:04:38.668" v="314"/>
          <ac:graphicFrameMkLst>
            <pc:docMk/>
            <pc:sldMk cId="1472892373" sldId="270"/>
            <ac:graphicFrameMk id="4" creationId="{B608695C-A1C3-CC16-B78C-79256E3CEE22}"/>
          </ac:graphicFrameMkLst>
        </pc:graphicFrameChg>
      </pc:sldChg>
      <pc:sldChg chg="addSp modSp new mod setBg">
        <pc:chgData name="juned shah" userId="f07c624b5dd8b873" providerId="Windows Live" clId="Web-{2674093D-E3BC-4DC4-9235-0ACE84C4B805}" dt="2022-06-17T15:05:36.124" v="333" actId="20577"/>
        <pc:sldMkLst>
          <pc:docMk/>
          <pc:sldMk cId="2624320327" sldId="271"/>
        </pc:sldMkLst>
        <pc:spChg chg="add mod">
          <ac:chgData name="juned shah" userId="f07c624b5dd8b873" providerId="Windows Live" clId="Web-{2674093D-E3BC-4DC4-9235-0ACE84C4B805}" dt="2022-06-17T15:05:36.124" v="333" actId="20577"/>
          <ac:spMkLst>
            <pc:docMk/>
            <pc:sldMk cId="2624320327" sldId="271"/>
            <ac:spMk id="2" creationId="{8C5FD45D-8BD1-0F3A-24E1-FCC07B226BCA}"/>
          </ac:spMkLst>
        </pc:spChg>
        <pc:spChg chg="add">
          <ac:chgData name="juned shah" userId="f07c624b5dd8b873" providerId="Windows Live" clId="Web-{2674093D-E3BC-4DC4-9235-0ACE84C4B805}" dt="2022-06-17T15:05:17.951" v="324"/>
          <ac:spMkLst>
            <pc:docMk/>
            <pc:sldMk cId="2624320327" sldId="271"/>
            <ac:spMk id="8" creationId="{0786F82F-1B47-46ED-8EAE-53EF71E59E9A}"/>
          </ac:spMkLst>
        </pc:spChg>
        <pc:spChg chg="add">
          <ac:chgData name="juned shah" userId="f07c624b5dd8b873" providerId="Windows Live" clId="Web-{2674093D-E3BC-4DC4-9235-0ACE84C4B805}" dt="2022-06-17T15:05:17.951" v="324"/>
          <ac:spMkLst>
            <pc:docMk/>
            <pc:sldMk cId="2624320327" sldId="271"/>
            <ac:spMk id="10" creationId="{EF1BAF6F-6275-4646-9C59-331B29B9550F}"/>
          </ac:spMkLst>
        </pc:spChg>
        <pc:spChg chg="add">
          <ac:chgData name="juned shah" userId="f07c624b5dd8b873" providerId="Windows Live" clId="Web-{2674093D-E3BC-4DC4-9235-0ACE84C4B805}" dt="2022-06-17T15:05:17.951" v="324"/>
          <ac:spMkLst>
            <pc:docMk/>
            <pc:sldMk cId="2624320327" sldId="271"/>
            <ac:spMk id="12" creationId="{099405E2-1A96-4DBA-A9DC-4C2A1B421CA9}"/>
          </ac:spMkLst>
        </pc:spChg>
        <pc:spChg chg="add">
          <ac:chgData name="juned shah" userId="f07c624b5dd8b873" providerId="Windows Live" clId="Web-{2674093D-E3BC-4DC4-9235-0ACE84C4B805}" dt="2022-06-17T15:05:17.951" v="324"/>
          <ac:spMkLst>
            <pc:docMk/>
            <pc:sldMk cId="2624320327" sldId="271"/>
            <ac:spMk id="14" creationId="{79855050-A75B-4DD0-9B56-8B1C7722D884}"/>
          </ac:spMkLst>
        </pc:spChg>
        <pc:spChg chg="add">
          <ac:chgData name="juned shah" userId="f07c624b5dd8b873" providerId="Windows Live" clId="Web-{2674093D-E3BC-4DC4-9235-0ACE84C4B805}" dt="2022-06-17T15:05:17.951" v="324"/>
          <ac:spMkLst>
            <pc:docMk/>
            <pc:sldMk cId="2624320327" sldId="271"/>
            <ac:spMk id="16" creationId="{2060C0F7-61A6-4E64-A77E-AFBD81127352}"/>
          </ac:spMkLst>
        </pc:spChg>
        <pc:spChg chg="add">
          <ac:chgData name="juned shah" userId="f07c624b5dd8b873" providerId="Windows Live" clId="Web-{2674093D-E3BC-4DC4-9235-0ACE84C4B805}" dt="2022-06-17T15:05:17.951" v="324"/>
          <ac:spMkLst>
            <pc:docMk/>
            <pc:sldMk cId="2624320327" sldId="271"/>
            <ac:spMk id="18" creationId="{BCF4857D-F003-4CA1-82AB-00900B1008BA}"/>
          </ac:spMkLst>
        </pc:spChg>
        <pc:spChg chg="add">
          <ac:chgData name="juned shah" userId="f07c624b5dd8b873" providerId="Windows Live" clId="Web-{2674093D-E3BC-4DC4-9235-0ACE84C4B805}" dt="2022-06-17T15:05:17.951" v="324"/>
          <ac:spMkLst>
            <pc:docMk/>
            <pc:sldMk cId="2624320327" sldId="271"/>
            <ac:spMk id="20" creationId="{DB791336-FCAA-4174-9303-B3F374861110}"/>
          </ac:spMkLst>
        </pc:spChg>
        <pc:spChg chg="add">
          <ac:chgData name="juned shah" userId="f07c624b5dd8b873" providerId="Windows Live" clId="Web-{2674093D-E3BC-4DC4-9235-0ACE84C4B805}" dt="2022-06-17T15:05:17.951" v="324"/>
          <ac:spMkLst>
            <pc:docMk/>
            <pc:sldMk cId="2624320327" sldId="271"/>
            <ac:spMk id="22" creationId="{CA212158-300D-44D0-9CCE-472C3F669EE1}"/>
          </ac:spMkLst>
        </pc:spChg>
        <pc:spChg chg="add">
          <ac:chgData name="juned shah" userId="f07c624b5dd8b873" providerId="Windows Live" clId="Web-{2674093D-E3BC-4DC4-9235-0ACE84C4B805}" dt="2022-06-17T15:05:17.951" v="324"/>
          <ac:spMkLst>
            <pc:docMk/>
            <pc:sldMk cId="2624320327" sldId="271"/>
            <ac:spMk id="24" creationId="{988521F4-D44A-42C5-9BDB-5CA25554098B}"/>
          </ac:spMkLst>
        </pc:spChg>
        <pc:spChg chg="add">
          <ac:chgData name="juned shah" userId="f07c624b5dd8b873" providerId="Windows Live" clId="Web-{2674093D-E3BC-4DC4-9235-0ACE84C4B805}" dt="2022-06-17T15:05:17.951" v="324"/>
          <ac:spMkLst>
            <pc:docMk/>
            <pc:sldMk cId="2624320327" sldId="271"/>
            <ac:spMk id="26" creationId="{5E6738EB-6FF0-4AF9-8462-57F4494B88B2}"/>
          </ac:spMkLst>
        </pc:spChg>
        <pc:picChg chg="add mod">
          <ac:chgData name="juned shah" userId="f07c624b5dd8b873" providerId="Windows Live" clId="Web-{2674093D-E3BC-4DC4-9235-0ACE84C4B805}" dt="2022-06-17T15:05:17.951" v="324"/>
          <ac:picMkLst>
            <pc:docMk/>
            <pc:sldMk cId="2624320327" sldId="271"/>
            <ac:picMk id="3" creationId="{720B4D30-4E8A-5774-90D4-D60C36B905AF}"/>
          </ac:picMkLst>
        </pc:picChg>
      </pc:sldChg>
      <pc:sldChg chg="addSp delSp modSp new">
        <pc:chgData name="juned shah" userId="f07c624b5dd8b873" providerId="Windows Live" clId="Web-{2674093D-E3BC-4DC4-9235-0ACE84C4B805}" dt="2022-06-17T15:08:42.383" v="374" actId="20577"/>
        <pc:sldMkLst>
          <pc:docMk/>
          <pc:sldMk cId="3517007414" sldId="272"/>
        </pc:sldMkLst>
        <pc:spChg chg="add mod">
          <ac:chgData name="juned shah" userId="f07c624b5dd8b873" providerId="Windows Live" clId="Web-{2674093D-E3BC-4DC4-9235-0ACE84C4B805}" dt="2022-06-17T15:08:42.383" v="374" actId="20577"/>
          <ac:spMkLst>
            <pc:docMk/>
            <pc:sldMk cId="3517007414" sldId="272"/>
            <ac:spMk id="2" creationId="{816CB22D-0AF5-7B70-8BB0-9153438CF1AC}"/>
          </ac:spMkLst>
        </pc:spChg>
        <pc:spChg chg="add del mod">
          <ac:chgData name="juned shah" userId="f07c624b5dd8b873" providerId="Windows Live" clId="Web-{2674093D-E3BC-4DC4-9235-0ACE84C4B805}" dt="2022-06-17T15:06:23.813" v="356"/>
          <ac:spMkLst>
            <pc:docMk/>
            <pc:sldMk cId="3517007414" sldId="272"/>
            <ac:spMk id="7" creationId="{5FB8F3CA-B7BA-5CB6-B6EB-1D736B2ECF48}"/>
          </ac:spMkLst>
        </pc:spChg>
        <pc:graphicFrameChg chg="add del mod">
          <ac:chgData name="juned shah" userId="f07c624b5dd8b873" providerId="Windows Live" clId="Web-{2674093D-E3BC-4DC4-9235-0ACE84C4B805}" dt="2022-06-17T15:06:23.813" v="359"/>
          <ac:graphicFrameMkLst>
            <pc:docMk/>
            <pc:sldMk cId="3517007414" sldId="272"/>
            <ac:graphicFrameMk id="4" creationId="{7B1D2C61-3DFF-F7EF-DD61-D8A3F04225BD}"/>
          </ac:graphicFrameMkLst>
        </pc:graphicFrameChg>
        <pc:picChg chg="add del mod">
          <ac:chgData name="juned shah" userId="f07c624b5dd8b873" providerId="Windows Live" clId="Web-{2674093D-E3BC-4DC4-9235-0ACE84C4B805}" dt="2022-06-17T15:06:23.813" v="358"/>
          <ac:picMkLst>
            <pc:docMk/>
            <pc:sldMk cId="3517007414" sldId="272"/>
            <ac:picMk id="5" creationId="{2B930E4C-8947-1D46-53FC-FA874D59DDE3}"/>
          </ac:picMkLst>
        </pc:picChg>
        <pc:picChg chg="add del mod">
          <ac:chgData name="juned shah" userId="f07c624b5dd8b873" providerId="Windows Live" clId="Web-{2674093D-E3BC-4DC4-9235-0ACE84C4B805}" dt="2022-06-17T15:06:23.813" v="357"/>
          <ac:picMkLst>
            <pc:docMk/>
            <pc:sldMk cId="3517007414" sldId="272"/>
            <ac:picMk id="6" creationId="{2539E1E5-D5DB-1104-1EFD-271A9BCD48AD}"/>
          </ac:picMkLst>
        </pc:picChg>
      </pc:sldChg>
      <pc:sldChg chg="addSp delSp modSp new del">
        <pc:chgData name="juned shah" userId="f07c624b5dd8b873" providerId="Windows Live" clId="Web-{2674093D-E3BC-4DC4-9235-0ACE84C4B805}" dt="2022-06-17T15:09:48.292" v="387"/>
        <pc:sldMkLst>
          <pc:docMk/>
          <pc:sldMk cId="521436631" sldId="273"/>
        </pc:sldMkLst>
        <pc:spChg chg="add mod">
          <ac:chgData name="juned shah" userId="f07c624b5dd8b873" providerId="Windows Live" clId="Web-{2674093D-E3BC-4DC4-9235-0ACE84C4B805}" dt="2022-06-17T15:09:27.244" v="386" actId="14100"/>
          <ac:spMkLst>
            <pc:docMk/>
            <pc:sldMk cId="521436631" sldId="273"/>
            <ac:spMk id="2" creationId="{64D0DA73-0E7C-CC9B-CAF7-95F8648C8B6A}"/>
          </ac:spMkLst>
        </pc:spChg>
        <pc:picChg chg="add del mod">
          <ac:chgData name="juned shah" userId="f07c624b5dd8b873" providerId="Windows Live" clId="Web-{2674093D-E3BC-4DC4-9235-0ACE84C4B805}" dt="2022-06-17T15:09:18.822" v="382"/>
          <ac:picMkLst>
            <pc:docMk/>
            <pc:sldMk cId="521436631" sldId="273"/>
            <ac:picMk id="3" creationId="{AAAA4DA9-E38A-3120-0299-DD149CED6CC8}"/>
          </ac:picMkLst>
        </pc:picChg>
      </pc:sldChg>
      <pc:sldMasterChg chg="del delSldLayout">
        <pc:chgData name="juned shah" userId="f07c624b5dd8b873" providerId="Windows Live" clId="Web-{2674093D-E3BC-4DC4-9235-0ACE84C4B805}" dt="2022-06-17T14:48:57.590" v="30"/>
        <pc:sldMasterMkLst>
          <pc:docMk/>
          <pc:sldMasterMk cId="0" sldId="2147483648"/>
        </pc:sldMasterMkLst>
        <pc:sldLayoutChg chg="del">
          <pc:chgData name="juned shah" userId="f07c624b5dd8b873" providerId="Windows Live" clId="Web-{2674093D-E3BC-4DC4-9235-0ACE84C4B805}" dt="2022-06-17T14:48:57.590" v="30"/>
          <pc:sldLayoutMkLst>
            <pc:docMk/>
            <pc:sldMasterMk cId="0" sldId="2147483648"/>
            <pc:sldLayoutMk cId="0" sldId="2147483649"/>
          </pc:sldLayoutMkLst>
        </pc:sldLayoutChg>
        <pc:sldLayoutChg chg="del">
          <pc:chgData name="juned shah" userId="f07c624b5dd8b873" providerId="Windows Live" clId="Web-{2674093D-E3BC-4DC4-9235-0ACE84C4B805}" dt="2022-06-17T14:48:57.590" v="30"/>
          <pc:sldLayoutMkLst>
            <pc:docMk/>
            <pc:sldMasterMk cId="0" sldId="2147483648"/>
            <pc:sldLayoutMk cId="0" sldId="2147483650"/>
          </pc:sldLayoutMkLst>
        </pc:sldLayoutChg>
        <pc:sldLayoutChg chg="del">
          <pc:chgData name="juned shah" userId="f07c624b5dd8b873" providerId="Windows Live" clId="Web-{2674093D-E3BC-4DC4-9235-0ACE84C4B805}" dt="2022-06-17T14:48:57.590" v="30"/>
          <pc:sldLayoutMkLst>
            <pc:docMk/>
            <pc:sldMasterMk cId="0" sldId="2147483648"/>
            <pc:sldLayoutMk cId="0" sldId="2147483651"/>
          </pc:sldLayoutMkLst>
        </pc:sldLayoutChg>
        <pc:sldLayoutChg chg="del">
          <pc:chgData name="juned shah" userId="f07c624b5dd8b873" providerId="Windows Live" clId="Web-{2674093D-E3BC-4DC4-9235-0ACE84C4B805}" dt="2022-06-17T14:48:57.590" v="30"/>
          <pc:sldLayoutMkLst>
            <pc:docMk/>
            <pc:sldMasterMk cId="0" sldId="2147483648"/>
            <pc:sldLayoutMk cId="0" sldId="2147483652"/>
          </pc:sldLayoutMkLst>
        </pc:sldLayoutChg>
        <pc:sldLayoutChg chg="del">
          <pc:chgData name="juned shah" userId="f07c624b5dd8b873" providerId="Windows Live" clId="Web-{2674093D-E3BC-4DC4-9235-0ACE84C4B805}" dt="2022-06-17T14:48:57.590" v="30"/>
          <pc:sldLayoutMkLst>
            <pc:docMk/>
            <pc:sldMasterMk cId="0" sldId="2147483648"/>
            <pc:sldLayoutMk cId="0" sldId="2147483653"/>
          </pc:sldLayoutMkLst>
        </pc:sldLayoutChg>
        <pc:sldLayoutChg chg="del">
          <pc:chgData name="juned shah" userId="f07c624b5dd8b873" providerId="Windows Live" clId="Web-{2674093D-E3BC-4DC4-9235-0ACE84C4B805}" dt="2022-06-17T14:48:57.590" v="30"/>
          <pc:sldLayoutMkLst>
            <pc:docMk/>
            <pc:sldMasterMk cId="0" sldId="2147483648"/>
            <pc:sldLayoutMk cId="0" sldId="2147483654"/>
          </pc:sldLayoutMkLst>
        </pc:sldLayoutChg>
        <pc:sldLayoutChg chg="del">
          <pc:chgData name="juned shah" userId="f07c624b5dd8b873" providerId="Windows Live" clId="Web-{2674093D-E3BC-4DC4-9235-0ACE84C4B805}" dt="2022-06-17T14:48:57.590" v="30"/>
          <pc:sldLayoutMkLst>
            <pc:docMk/>
            <pc:sldMasterMk cId="0" sldId="2147483648"/>
            <pc:sldLayoutMk cId="0" sldId="2147483655"/>
          </pc:sldLayoutMkLst>
        </pc:sldLayoutChg>
        <pc:sldLayoutChg chg="del">
          <pc:chgData name="juned shah" userId="f07c624b5dd8b873" providerId="Windows Live" clId="Web-{2674093D-E3BC-4DC4-9235-0ACE84C4B805}" dt="2022-06-17T14:48:57.590" v="30"/>
          <pc:sldLayoutMkLst>
            <pc:docMk/>
            <pc:sldMasterMk cId="0" sldId="2147483648"/>
            <pc:sldLayoutMk cId="0" sldId="2147483656"/>
          </pc:sldLayoutMkLst>
        </pc:sldLayoutChg>
        <pc:sldLayoutChg chg="del">
          <pc:chgData name="juned shah" userId="f07c624b5dd8b873" providerId="Windows Live" clId="Web-{2674093D-E3BC-4DC4-9235-0ACE84C4B805}" dt="2022-06-17T14:48:57.590" v="30"/>
          <pc:sldLayoutMkLst>
            <pc:docMk/>
            <pc:sldMasterMk cId="0" sldId="2147483648"/>
            <pc:sldLayoutMk cId="0" sldId="2147483657"/>
          </pc:sldLayoutMkLst>
        </pc:sldLayoutChg>
        <pc:sldLayoutChg chg="del">
          <pc:chgData name="juned shah" userId="f07c624b5dd8b873" providerId="Windows Live" clId="Web-{2674093D-E3BC-4DC4-9235-0ACE84C4B805}" dt="2022-06-17T14:48:57.590" v="30"/>
          <pc:sldLayoutMkLst>
            <pc:docMk/>
            <pc:sldMasterMk cId="0" sldId="2147483648"/>
            <pc:sldLayoutMk cId="0" sldId="2147483658"/>
          </pc:sldLayoutMkLst>
        </pc:sldLayoutChg>
        <pc:sldLayoutChg chg="del">
          <pc:chgData name="juned shah" userId="f07c624b5dd8b873" providerId="Windows Live" clId="Web-{2674093D-E3BC-4DC4-9235-0ACE84C4B805}" dt="2022-06-17T14:48:57.590" v="30"/>
          <pc:sldLayoutMkLst>
            <pc:docMk/>
            <pc:sldMasterMk cId="0" sldId="2147483648"/>
            <pc:sldLayoutMk cId="0" sldId="2147483659"/>
          </pc:sldLayoutMkLst>
        </pc:sldLayoutChg>
      </pc:sldMasterChg>
      <pc:sldMasterChg chg="add addSldLayout">
        <pc:chgData name="juned shah" userId="f07c624b5dd8b873" providerId="Windows Live" clId="Web-{2674093D-E3BC-4DC4-9235-0ACE84C4B805}" dt="2022-06-17T14:48:57.590" v="30"/>
        <pc:sldMasterMkLst>
          <pc:docMk/>
          <pc:sldMasterMk cId="756734132" sldId="2147483673"/>
        </pc:sldMasterMkLst>
        <pc:sldLayoutChg chg="add">
          <pc:chgData name="juned shah" userId="f07c624b5dd8b873" providerId="Windows Live" clId="Web-{2674093D-E3BC-4DC4-9235-0ACE84C4B805}" dt="2022-06-17T14:48:57.590" v="30"/>
          <pc:sldLayoutMkLst>
            <pc:docMk/>
            <pc:sldMasterMk cId="756734132" sldId="2147483673"/>
            <pc:sldLayoutMk cId="1787146505" sldId="2147483662"/>
          </pc:sldLayoutMkLst>
        </pc:sldLayoutChg>
        <pc:sldLayoutChg chg="add">
          <pc:chgData name="juned shah" userId="f07c624b5dd8b873" providerId="Windows Live" clId="Web-{2674093D-E3BC-4DC4-9235-0ACE84C4B805}" dt="2022-06-17T14:48:57.590" v="30"/>
          <pc:sldLayoutMkLst>
            <pc:docMk/>
            <pc:sldMasterMk cId="756734132" sldId="2147483673"/>
            <pc:sldLayoutMk cId="1461502237" sldId="2147483663"/>
          </pc:sldLayoutMkLst>
        </pc:sldLayoutChg>
        <pc:sldLayoutChg chg="add">
          <pc:chgData name="juned shah" userId="f07c624b5dd8b873" providerId="Windows Live" clId="Web-{2674093D-E3BC-4DC4-9235-0ACE84C4B805}" dt="2022-06-17T14:48:57.590" v="30"/>
          <pc:sldLayoutMkLst>
            <pc:docMk/>
            <pc:sldMasterMk cId="756734132" sldId="2147483673"/>
            <pc:sldLayoutMk cId="3172963302" sldId="2147483664"/>
          </pc:sldLayoutMkLst>
        </pc:sldLayoutChg>
        <pc:sldLayoutChg chg="add">
          <pc:chgData name="juned shah" userId="f07c624b5dd8b873" providerId="Windows Live" clId="Web-{2674093D-E3BC-4DC4-9235-0ACE84C4B805}" dt="2022-06-17T14:48:57.590" v="30"/>
          <pc:sldLayoutMkLst>
            <pc:docMk/>
            <pc:sldMasterMk cId="756734132" sldId="2147483673"/>
            <pc:sldLayoutMk cId="2470289498" sldId="2147483665"/>
          </pc:sldLayoutMkLst>
        </pc:sldLayoutChg>
        <pc:sldLayoutChg chg="add">
          <pc:chgData name="juned shah" userId="f07c624b5dd8b873" providerId="Windows Live" clId="Web-{2674093D-E3BC-4DC4-9235-0ACE84C4B805}" dt="2022-06-17T14:48:57.590" v="30"/>
          <pc:sldLayoutMkLst>
            <pc:docMk/>
            <pc:sldMasterMk cId="756734132" sldId="2147483673"/>
            <pc:sldLayoutMk cId="4217133509" sldId="2147483666"/>
          </pc:sldLayoutMkLst>
        </pc:sldLayoutChg>
        <pc:sldLayoutChg chg="add">
          <pc:chgData name="juned shah" userId="f07c624b5dd8b873" providerId="Windows Live" clId="Web-{2674093D-E3BC-4DC4-9235-0ACE84C4B805}" dt="2022-06-17T14:48:57.590" v="30"/>
          <pc:sldLayoutMkLst>
            <pc:docMk/>
            <pc:sldMasterMk cId="756734132" sldId="2147483673"/>
            <pc:sldLayoutMk cId="1977734311" sldId="2147483667"/>
          </pc:sldLayoutMkLst>
        </pc:sldLayoutChg>
        <pc:sldLayoutChg chg="add">
          <pc:chgData name="juned shah" userId="f07c624b5dd8b873" providerId="Windows Live" clId="Web-{2674093D-E3BC-4DC4-9235-0ACE84C4B805}" dt="2022-06-17T14:48:57.590" v="30"/>
          <pc:sldLayoutMkLst>
            <pc:docMk/>
            <pc:sldMasterMk cId="756734132" sldId="2147483673"/>
            <pc:sldLayoutMk cId="192507950" sldId="2147483668"/>
          </pc:sldLayoutMkLst>
        </pc:sldLayoutChg>
        <pc:sldLayoutChg chg="add">
          <pc:chgData name="juned shah" userId="f07c624b5dd8b873" providerId="Windows Live" clId="Web-{2674093D-E3BC-4DC4-9235-0ACE84C4B805}" dt="2022-06-17T14:48:57.590" v="30"/>
          <pc:sldLayoutMkLst>
            <pc:docMk/>
            <pc:sldMasterMk cId="756734132" sldId="2147483673"/>
            <pc:sldLayoutMk cId="1766133507" sldId="2147483669"/>
          </pc:sldLayoutMkLst>
        </pc:sldLayoutChg>
        <pc:sldLayoutChg chg="add">
          <pc:chgData name="juned shah" userId="f07c624b5dd8b873" providerId="Windows Live" clId="Web-{2674093D-E3BC-4DC4-9235-0ACE84C4B805}" dt="2022-06-17T14:48:57.590" v="30"/>
          <pc:sldLayoutMkLst>
            <pc:docMk/>
            <pc:sldMasterMk cId="756734132" sldId="2147483673"/>
            <pc:sldLayoutMk cId="4288059334" sldId="2147483670"/>
          </pc:sldLayoutMkLst>
        </pc:sldLayoutChg>
        <pc:sldLayoutChg chg="add">
          <pc:chgData name="juned shah" userId="f07c624b5dd8b873" providerId="Windows Live" clId="Web-{2674093D-E3BC-4DC4-9235-0ACE84C4B805}" dt="2022-06-17T14:48:57.590" v="30"/>
          <pc:sldLayoutMkLst>
            <pc:docMk/>
            <pc:sldMasterMk cId="756734132" sldId="2147483673"/>
            <pc:sldLayoutMk cId="3020090212" sldId="2147483671"/>
          </pc:sldLayoutMkLst>
        </pc:sldLayoutChg>
        <pc:sldLayoutChg chg="add">
          <pc:chgData name="juned shah" userId="f07c624b5dd8b873" providerId="Windows Live" clId="Web-{2674093D-E3BC-4DC4-9235-0ACE84C4B805}" dt="2022-06-17T14:48:57.590" v="30"/>
          <pc:sldLayoutMkLst>
            <pc:docMk/>
            <pc:sldMasterMk cId="756734132" sldId="2147483673"/>
            <pc:sldLayoutMk cId="1591847033" sldId="2147483672"/>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ED69555-EE48-4B19-812B-4E1068DBF976}"/>
              </a:ext>
            </a:extLst>
          </p:cNvPr>
          <p:cNvSpPr/>
          <p:nvPr/>
        </p:nvSpPr>
        <p:spPr>
          <a:xfrm>
            <a:off x="7573754" y="0"/>
            <a:ext cx="4618246"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57">
            <a:extLst>
              <a:ext uri="{FF2B5EF4-FFF2-40B4-BE49-F238E27FC236}">
                <a16:creationId xmlns:a16="http://schemas.microsoft.com/office/drawing/2014/main" id="{57AEB73D-F521-4B19-820F-12DB6BCC8406}"/>
              </a:ext>
            </a:extLst>
          </p:cNvPr>
          <p:cNvSpPr/>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sp>
      <p:sp>
        <p:nvSpPr>
          <p:cNvPr id="2" name="Title 1"/>
          <p:cNvSpPr>
            <a:spLocks noGrp="1"/>
          </p:cNvSpPr>
          <p:nvPr>
            <p:ph type="ctrTitle"/>
          </p:nvPr>
        </p:nvSpPr>
        <p:spPr>
          <a:xfrm>
            <a:off x="855388" y="863068"/>
            <a:ext cx="6007691" cy="4985916"/>
          </a:xfrm>
        </p:spPr>
        <p:txBody>
          <a:bodyPr anchor="ctr">
            <a:noAutofit/>
          </a:bodyPr>
          <a:lstStyle>
            <a:lvl1pPr algn="l">
              <a:lnSpc>
                <a:spcPct val="125000"/>
              </a:lnSpc>
              <a:defRPr sz="6000" b="0" cap="all" spc="150" baseline="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197352" y="863068"/>
            <a:ext cx="3351729" cy="5120069"/>
          </a:xfrm>
        </p:spPr>
        <p:txBody>
          <a:bodyPr anchor="ctr">
            <a:normAutofit/>
          </a:bodyPr>
          <a:lstStyle>
            <a:lvl1pPr marL="0" indent="0" algn="l">
              <a:lnSpc>
                <a:spcPct val="150000"/>
              </a:lnSpc>
              <a:buNone/>
              <a:defRPr sz="2400" b="0" cap="none" baseline="0">
                <a:solidFill>
                  <a:schemeClr val="tx1">
                    <a:lumMod val="85000"/>
                    <a:lumOff val="1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Rectangle 6">
            <a:extLst>
              <a:ext uri="{FF2B5EF4-FFF2-40B4-BE49-F238E27FC236}">
                <a16:creationId xmlns:a16="http://schemas.microsoft.com/office/drawing/2014/main" id="{6B72EEBA-3A5D-41CE-8465-A45A0F65674E}"/>
              </a:ext>
            </a:extLst>
          </p:cNvPr>
          <p:cNvSpPr/>
          <p:nvPr/>
        </p:nvSpPr>
        <p:spPr>
          <a:xfrm rot="5400000">
            <a:off x="4101215"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ate Placeholder 12">
            <a:extLst>
              <a:ext uri="{FF2B5EF4-FFF2-40B4-BE49-F238E27FC236}">
                <a16:creationId xmlns:a16="http://schemas.microsoft.com/office/drawing/2014/main" id="{79F4CF2F-CDFA-4A37-837C-819D5238EAB4}"/>
              </a:ext>
            </a:extLst>
          </p:cNvPr>
          <p:cNvSpPr>
            <a:spLocks noGrp="1"/>
          </p:cNvSpPr>
          <p:nvPr>
            <p:ph type="dt" sz="half" idx="10"/>
          </p:nvPr>
        </p:nvSpPr>
        <p:spPr>
          <a:xfrm>
            <a:off x="8197353" y="6309360"/>
            <a:ext cx="2151134" cy="457200"/>
          </a:xfrm>
        </p:spPr>
        <p:txBody>
          <a:bodyPr/>
          <a:lstStyle/>
          <a:p>
            <a:pPr algn="l"/>
            <a:fld id="{0DCFB061-4267-4D9F-8017-6F550D3068DF}" type="datetime1">
              <a:rPr lang="en-US" smtClean="0"/>
              <a:t>6/17/2022</a:t>
            </a:fld>
            <a:endParaRPr lang="en-US" dirty="0"/>
          </a:p>
        </p:txBody>
      </p:sp>
      <p:sp>
        <p:nvSpPr>
          <p:cNvPr id="15" name="Footer Placeholder 14">
            <a:extLst>
              <a:ext uri="{FF2B5EF4-FFF2-40B4-BE49-F238E27FC236}">
                <a16:creationId xmlns:a16="http://schemas.microsoft.com/office/drawing/2014/main" id="{CFECE62A-61A4-407D-8F0B-D459CD977C75}"/>
              </a:ext>
            </a:extLst>
          </p:cNvPr>
          <p:cNvSpPr>
            <a:spLocks noGrp="1"/>
          </p:cNvSpPr>
          <p:nvPr>
            <p:ph type="ftr" sz="quarter" idx="11"/>
          </p:nvPr>
        </p:nvSpPr>
        <p:spPr>
          <a:xfrm>
            <a:off x="855388" y="6309360"/>
            <a:ext cx="6007691" cy="457200"/>
          </a:xfrm>
        </p:spPr>
        <p:txBody>
          <a:bodyPr/>
          <a:lstStyle>
            <a:lvl1pPr algn="r">
              <a:defRPr/>
            </a:lvl1pPr>
          </a:lstStyle>
          <a:p>
            <a:pPr algn="l"/>
            <a:endParaRPr lang="en-US" dirty="0"/>
          </a:p>
        </p:txBody>
      </p:sp>
      <p:sp>
        <p:nvSpPr>
          <p:cNvPr id="27" name="Slide Number Placeholder 26">
            <a:extLst>
              <a:ext uri="{FF2B5EF4-FFF2-40B4-BE49-F238E27FC236}">
                <a16:creationId xmlns:a16="http://schemas.microsoft.com/office/drawing/2014/main" id="{99FE60A9-FE2A-451F-9244-60FCE7FE9AD7}"/>
              </a:ext>
            </a:extLst>
          </p:cNvPr>
          <p:cNvSpPr>
            <a:spLocks noGrp="1"/>
          </p:cNvSpPr>
          <p:nvPr>
            <p:ph type="sldNum" sz="quarter" idx="12"/>
          </p:nvPr>
        </p:nvSpPr>
        <p:spPr/>
        <p:txBody>
          <a:body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42880593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A4ED5C-5A53-433E-8A55-46F54CE81DA5}" type="datetime1">
              <a:rPr lang="en-US" smtClean="0"/>
              <a:t>6/17/2022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dirty="0"/>
              <a:t>‹#›</a:t>
            </a:fld>
            <a:endParaRPr lang="en-US" dirty="0"/>
          </a:p>
        </p:txBody>
      </p:sp>
    </p:spTree>
    <p:extLst>
      <p:ext uri="{BB962C8B-B14F-4D97-AF65-F5344CB8AC3E}">
        <p14:creationId xmlns:p14="http://schemas.microsoft.com/office/powerpoint/2010/main" val="30200902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BFD12B6-57DE-4B63-A723-500B050FB7DD}"/>
              </a:ext>
            </a:extLst>
          </p:cNvPr>
          <p:cNvSpPr/>
          <p:nvPr/>
        </p:nvSpPr>
        <p:spPr>
          <a:xfrm>
            <a:off x="0" y="4215384"/>
            <a:ext cx="12192000" cy="2642616"/>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95316" y="1406284"/>
            <a:ext cx="10593694" cy="2597841"/>
          </a:xfrm>
        </p:spPr>
        <p:txBody>
          <a:bodyPr anchor="b">
            <a:normAutofit/>
          </a:bodyPr>
          <a:lstStyle>
            <a:lvl1pPr algn="ctr">
              <a:lnSpc>
                <a:spcPct val="125000"/>
              </a:lnSpc>
              <a:defRPr sz="4400" baseline="0">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2818312" y="4527856"/>
            <a:ext cx="6559018" cy="1570245"/>
          </a:xfrm>
        </p:spPr>
        <p:txBody>
          <a:bodyPr anchor="t">
            <a:normAutofit/>
          </a:bodyPr>
          <a:lstStyle>
            <a:lvl1pPr marL="0" indent="0" algn="ctr">
              <a:lnSpc>
                <a:spcPct val="130000"/>
              </a:lnSpc>
              <a:spcBef>
                <a:spcPts val="0"/>
              </a:spcBef>
              <a:buNone/>
              <a:defRPr sz="2400" b="0" baseline="0">
                <a:solidFill>
                  <a:schemeClr val="tx1">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5F1E2E75-4758-4930-8024-39287C962987}"/>
              </a:ext>
            </a:extLst>
          </p:cNvPr>
          <p:cNvSpPr>
            <a:spLocks noGrp="1"/>
          </p:cNvSpPr>
          <p:nvPr>
            <p:ph type="dt" sz="half" idx="10"/>
          </p:nvPr>
        </p:nvSpPr>
        <p:spPr/>
        <p:txBody>
          <a:bodyPr/>
          <a:lstStyle/>
          <a:p>
            <a:fld id="{29CABC0C-B6DF-45E9-B954-11C99AA62C3E}" type="datetime1">
              <a:rPr lang="en-US" smtClean="0"/>
              <a:t>6/17/2022</a:t>
            </a:fld>
            <a:endParaRPr lang="en-US" dirty="0"/>
          </a:p>
        </p:txBody>
      </p:sp>
      <p:sp>
        <p:nvSpPr>
          <p:cNvPr id="8" name="Footer Placeholder 7">
            <a:extLst>
              <a:ext uri="{FF2B5EF4-FFF2-40B4-BE49-F238E27FC236}">
                <a16:creationId xmlns:a16="http://schemas.microsoft.com/office/drawing/2014/main" id="{488B9949-402C-42C2-9A94-16590FC0C592}"/>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039D83F6-DAF4-4876-AA41-F246EC970F7D}"/>
              </a:ext>
            </a:extLst>
          </p:cNvPr>
          <p:cNvSpPr>
            <a:spLocks noGrp="1"/>
          </p:cNvSpPr>
          <p:nvPr>
            <p:ph type="sldNum" sz="quarter" idx="12"/>
          </p:nvPr>
        </p:nvSpPr>
        <p:spPr/>
        <p:txBody>
          <a:bodyPr/>
          <a:lstStyle/>
          <a:p>
            <a:fld id="{FAEF9944-A4F6-4C59-AEBD-678D6480B8EA}" type="slidenum">
              <a:rPr lang="en-US" smtClean="0"/>
              <a:pPr/>
              <a:t>‹#›</a:t>
            </a:fld>
            <a:endParaRPr lang="en-US" dirty="0"/>
          </a:p>
        </p:txBody>
      </p:sp>
      <p:sp>
        <p:nvSpPr>
          <p:cNvPr id="11" name="Rectangle 10">
            <a:extLst>
              <a:ext uri="{FF2B5EF4-FFF2-40B4-BE49-F238E27FC236}">
                <a16:creationId xmlns:a16="http://schemas.microsoft.com/office/drawing/2014/main" id="{91613A19-DDA2-44F6-9ED4-F87771C684B8}"/>
              </a:ext>
            </a:extLst>
          </p:cNvPr>
          <p:cNvSpPr/>
          <p:nvPr/>
        </p:nvSpPr>
        <p:spPr>
          <a:xfrm>
            <a:off x="0" y="4215384"/>
            <a:ext cx="1218895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91847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hasCustomPrompt="1"/>
          </p:nvPr>
        </p:nvSpPr>
        <p:spPr>
          <a:xfrm>
            <a:off x="5376670" y="705114"/>
            <a:ext cx="6172412" cy="2403846"/>
          </a:xfrm>
        </p:spPr>
        <p:txBody>
          <a:bodyPr anchor="b"/>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376670" y="3749040"/>
            <a:ext cx="6172411" cy="2346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4AB71B9-2624-4F21-93EE-35A78B1A0DAD}" type="datetime1">
              <a:rPr lang="en-US" smtClean="0"/>
              <a:t>6/17/2022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AEF9944-A4F6-4C59-AEBD-678D6480B8EA}" type="slidenum">
              <a:rPr lang="en-US" dirty="0"/>
              <a:t>‹#›</a:t>
            </a:fld>
            <a:endParaRPr lang="en-US" dirty="0"/>
          </a:p>
        </p:txBody>
      </p:sp>
      <p:sp>
        <p:nvSpPr>
          <p:cNvPr id="10" name="Rectangle 9">
            <a:extLst>
              <a:ext uri="{FF2B5EF4-FFF2-40B4-BE49-F238E27FC236}">
                <a16:creationId xmlns:a16="http://schemas.microsoft.com/office/drawing/2014/main" id="{5CE6B9B5-A5D1-4099-B52B-78F39AB0AFCB}"/>
              </a:ext>
            </a:extLst>
          </p:cNvPr>
          <p:cNvSpPr/>
          <p:nvPr/>
        </p:nvSpPr>
        <p:spPr>
          <a:xfrm rot="10800000">
            <a:off x="4693920" y="3396997"/>
            <a:ext cx="7498080"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871465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376667" y="658999"/>
            <a:ext cx="6166422" cy="457200"/>
          </a:xfrm>
        </p:spPr>
        <p:txBody>
          <a:bodyPr anchor="b">
            <a:normAutofit/>
          </a:bodyPr>
          <a:lstStyle>
            <a:lvl1pPr marL="0" indent="0">
              <a:lnSpc>
                <a:spcPct val="130000"/>
              </a:lnSpc>
              <a:buNone/>
              <a:defRPr sz="18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376668" y="1116199"/>
            <a:ext cx="6166422" cy="20621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376668" y="3623098"/>
            <a:ext cx="6166421" cy="457200"/>
          </a:xfrm>
        </p:spPr>
        <p:txBody>
          <a:bodyPr anchor="b">
            <a:normAutofit/>
          </a:bodyPr>
          <a:lstStyle>
            <a:lvl1pPr marL="0" indent="0">
              <a:lnSpc>
                <a:spcPct val="99000"/>
              </a:lnSpc>
              <a:buNone/>
              <a:defRPr lang="en-US" sz="1800" b="1" kern="1200" cap="all" spc="150"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30000"/>
              </a:lnSpc>
              <a:spcBef>
                <a:spcPts val="930"/>
              </a:spcBef>
              <a:buFont typeface="Corbel" panose="020B0503020204020204" pitchFamily="34" charset="0"/>
              <a:buNone/>
            </a:pPr>
            <a:r>
              <a:rPr lang="en-US"/>
              <a:t>Click to edit Master text styles</a:t>
            </a:r>
          </a:p>
        </p:txBody>
      </p:sp>
      <p:sp>
        <p:nvSpPr>
          <p:cNvPr id="6" name="Content Placeholder 5"/>
          <p:cNvSpPr>
            <a:spLocks noGrp="1"/>
          </p:cNvSpPr>
          <p:nvPr>
            <p:ph sz="quarter" idx="4"/>
          </p:nvPr>
        </p:nvSpPr>
        <p:spPr>
          <a:xfrm>
            <a:off x="5376670" y="4102370"/>
            <a:ext cx="6166419" cy="206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6D37C2A-BE2E-4840-A907-3254E2916C96}" type="datetime1">
              <a:rPr lang="en-US" smtClean="0"/>
              <a:t>6/17/2022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AEF9944-A4F6-4C59-AEBD-678D6480B8EA}" type="slidenum">
              <a:rPr lang="en-US" dirty="0"/>
              <a:t>‹#›</a:t>
            </a:fld>
            <a:endParaRPr lang="en-US" dirty="0"/>
          </a:p>
        </p:txBody>
      </p:sp>
      <p:sp>
        <p:nvSpPr>
          <p:cNvPr id="10" name="Title 9">
            <a:extLst>
              <a:ext uri="{FF2B5EF4-FFF2-40B4-BE49-F238E27FC236}">
                <a16:creationId xmlns:a16="http://schemas.microsoft.com/office/drawing/2014/main" id="{D26B370B-8381-431F-9492-0EA1205113EE}"/>
              </a:ext>
            </a:extLst>
          </p:cNvPr>
          <p:cNvSpPr>
            <a:spLocks noGrp="1"/>
          </p:cNvSpPr>
          <p:nvPr>
            <p:ph type="title"/>
          </p:nvPr>
        </p:nvSpPr>
        <p:spPr/>
        <p:txBody>
          <a:bodyPr/>
          <a:lstStyle/>
          <a:p>
            <a:r>
              <a:rPr lang="en-US"/>
              <a:t>Click to edit Master title style</a:t>
            </a:r>
          </a:p>
        </p:txBody>
      </p:sp>
      <p:sp>
        <p:nvSpPr>
          <p:cNvPr id="12" name="Rectangle 11">
            <a:extLst>
              <a:ext uri="{FF2B5EF4-FFF2-40B4-BE49-F238E27FC236}">
                <a16:creationId xmlns:a16="http://schemas.microsoft.com/office/drawing/2014/main" id="{DCA89085-2231-4A9C-B23C-B199A9DD26C5}"/>
              </a:ext>
            </a:extLst>
          </p:cNvPr>
          <p:cNvSpPr/>
          <p:nvPr/>
        </p:nvSpPr>
        <p:spPr>
          <a:xfrm rot="10800000">
            <a:off x="4693920" y="3396997"/>
            <a:ext cx="7498080"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15022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05CD215-1C45-48A0-8534-39FFE8A7C95A}" type="datetime1">
              <a:rPr lang="en-US" smtClean="0"/>
              <a:t>6/17/2022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AEF9944-A4F6-4C59-AEBD-678D6480B8EA}" type="slidenum">
              <a:rPr lang="en-US" dirty="0"/>
              <a:t>‹#›</a:t>
            </a:fld>
            <a:endParaRPr lang="en-US" dirty="0"/>
          </a:p>
        </p:txBody>
      </p:sp>
    </p:spTree>
    <p:extLst>
      <p:ext uri="{BB962C8B-B14F-4D97-AF65-F5344CB8AC3E}">
        <p14:creationId xmlns:p14="http://schemas.microsoft.com/office/powerpoint/2010/main" val="1925079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2"/>
        </a:solidFill>
        <a:effectLst/>
      </p:bgPr>
    </p:bg>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C7CF41D3-C6B9-4E99-9321-87C4E2168F46}"/>
              </a:ext>
            </a:extLst>
          </p:cNvPr>
          <p:cNvSpPr>
            <a:spLocks noGrp="1"/>
          </p:cNvSpPr>
          <p:nvPr>
            <p:ph type="dt" sz="half" idx="10"/>
          </p:nvPr>
        </p:nvSpPr>
        <p:spPr/>
        <p:txBody>
          <a:bodyPr/>
          <a:lstStyle/>
          <a:p>
            <a:fld id="{D3363A0F-DEF3-4134-98D0-2E1276938A8B}" type="datetime1">
              <a:rPr lang="en-US" smtClean="0"/>
              <a:t>6/17/2022</a:t>
            </a:fld>
            <a:endParaRPr lang="en-US" dirty="0"/>
          </a:p>
        </p:txBody>
      </p:sp>
      <p:sp>
        <p:nvSpPr>
          <p:cNvPr id="6" name="Footer Placeholder 5">
            <a:extLst>
              <a:ext uri="{FF2B5EF4-FFF2-40B4-BE49-F238E27FC236}">
                <a16:creationId xmlns:a16="http://schemas.microsoft.com/office/drawing/2014/main" id="{8B5BC6EB-07B1-46AF-AC33-E998BC6AA43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3E3A0C1-6562-4819-9E88-4C1378FD5DE4}"/>
              </a:ext>
            </a:extLst>
          </p:cNvPr>
          <p:cNvSpPr>
            <a:spLocks noGrp="1"/>
          </p:cNvSpPr>
          <p:nvPr>
            <p:ph type="sldNum" sz="quarter" idx="12"/>
          </p:nvPr>
        </p:nvSpPr>
        <p:spPr/>
        <p:txBody>
          <a:body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3172963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ACA29BA-0143-49FF-8608-DB1623D99537}"/>
              </a:ext>
            </a:extLst>
          </p:cNvPr>
          <p:cNvSpPr/>
          <p:nvPr/>
        </p:nvSpPr>
        <p:spPr>
          <a:xfrm>
            <a:off x="0" y="0"/>
            <a:ext cx="8248592"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753015" y="640079"/>
            <a:ext cx="2796066" cy="2551751"/>
          </a:xfrm>
        </p:spPr>
        <p:txBody>
          <a:bodyPr anchor="b">
            <a:normAutofit/>
          </a:bodyPr>
          <a:lstStyle>
            <a:lvl1pPr algn="l">
              <a:lnSpc>
                <a:spcPct val="135000"/>
              </a:lnSpc>
              <a:defRPr sz="3200"/>
            </a:lvl1pPr>
          </a:lstStyle>
          <a:p>
            <a:r>
              <a:rPr lang="en-US"/>
              <a:t>Click to edit Master title style</a:t>
            </a:r>
            <a:endParaRPr lang="en-US" dirty="0"/>
          </a:p>
        </p:txBody>
      </p:sp>
      <p:sp>
        <p:nvSpPr>
          <p:cNvPr id="3" name="Content Placeholder 2"/>
          <p:cNvSpPr>
            <a:spLocks noGrp="1"/>
          </p:cNvSpPr>
          <p:nvPr>
            <p:ph idx="1"/>
          </p:nvPr>
        </p:nvSpPr>
        <p:spPr>
          <a:xfrm>
            <a:off x="638818" y="640078"/>
            <a:ext cx="6969693" cy="5455921"/>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hasCustomPrompt="1"/>
          </p:nvPr>
        </p:nvSpPr>
        <p:spPr>
          <a:xfrm>
            <a:off x="8753015" y="3223803"/>
            <a:ext cx="2796066" cy="2872197"/>
          </a:xfrm>
        </p:spPr>
        <p:txBody>
          <a:bodyPr anchor="t">
            <a:normAutofit/>
          </a:bodyPr>
          <a:lstStyle>
            <a:lvl1pPr marL="0" indent="0">
              <a:spcBef>
                <a:spcPts val="1400"/>
              </a:spcBef>
              <a:buNone/>
              <a:defRPr sz="1800" b="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9" name="Rectangle 8">
            <a:extLst>
              <a:ext uri="{FF2B5EF4-FFF2-40B4-BE49-F238E27FC236}">
                <a16:creationId xmlns:a16="http://schemas.microsoft.com/office/drawing/2014/main" id="{3010CF18-370D-4E80-AE4C-396FFDFCAE5D}"/>
              </a:ext>
            </a:extLst>
          </p:cNvPr>
          <p:cNvSpPr/>
          <p:nvPr/>
        </p:nvSpPr>
        <p:spPr>
          <a:xfrm rot="5400000">
            <a:off x="4851595"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ate Placeholder 9">
            <a:extLst>
              <a:ext uri="{FF2B5EF4-FFF2-40B4-BE49-F238E27FC236}">
                <a16:creationId xmlns:a16="http://schemas.microsoft.com/office/drawing/2014/main" id="{C5EBFE9C-5A22-4462-9C51-E00C03F55C3D}"/>
              </a:ext>
            </a:extLst>
          </p:cNvPr>
          <p:cNvSpPr>
            <a:spLocks noGrp="1"/>
          </p:cNvSpPr>
          <p:nvPr>
            <p:ph type="dt" sz="half" idx="10"/>
          </p:nvPr>
        </p:nvSpPr>
        <p:spPr>
          <a:xfrm>
            <a:off x="8753015" y="6309360"/>
            <a:ext cx="1734207" cy="457200"/>
          </a:xfrm>
        </p:spPr>
        <p:txBody>
          <a:bodyPr/>
          <a:lstStyle>
            <a:lvl1pPr algn="l">
              <a:defRPr/>
            </a:lvl1pPr>
          </a:lstStyle>
          <a:p>
            <a:fld id="{61A2E4C8-2960-4ADD-862C-4D9643CB15AC}" type="datetime1">
              <a:rPr lang="en-US" smtClean="0"/>
              <a:t>6/17/2022</a:t>
            </a:fld>
            <a:endParaRPr lang="en-US" dirty="0"/>
          </a:p>
        </p:txBody>
      </p:sp>
      <p:sp>
        <p:nvSpPr>
          <p:cNvPr id="11" name="Footer Placeholder 10">
            <a:extLst>
              <a:ext uri="{FF2B5EF4-FFF2-40B4-BE49-F238E27FC236}">
                <a16:creationId xmlns:a16="http://schemas.microsoft.com/office/drawing/2014/main" id="{2EBBFF2E-AA66-4B76-9139-CB000B5A45D5}"/>
              </a:ext>
            </a:extLst>
          </p:cNvPr>
          <p:cNvSpPr>
            <a:spLocks noGrp="1"/>
          </p:cNvSpPr>
          <p:nvPr>
            <p:ph type="ftr" sz="quarter" idx="11"/>
          </p:nvPr>
        </p:nvSpPr>
        <p:spPr>
          <a:xfrm>
            <a:off x="638818" y="6309360"/>
            <a:ext cx="6993867" cy="457200"/>
          </a:xfrm>
        </p:spPr>
        <p:txBody>
          <a:bodyPr/>
          <a:lstStyle/>
          <a:p>
            <a:endParaRPr lang="en-US" dirty="0"/>
          </a:p>
        </p:txBody>
      </p:sp>
      <p:sp>
        <p:nvSpPr>
          <p:cNvPr id="12" name="Slide Number Placeholder 11">
            <a:extLst>
              <a:ext uri="{FF2B5EF4-FFF2-40B4-BE49-F238E27FC236}">
                <a16:creationId xmlns:a16="http://schemas.microsoft.com/office/drawing/2014/main" id="{A44F64C4-BF20-4F6B-B650-57C71C828A68}"/>
              </a:ext>
            </a:extLst>
          </p:cNvPr>
          <p:cNvSpPr>
            <a:spLocks noGrp="1"/>
          </p:cNvSpPr>
          <p:nvPr>
            <p:ph type="sldNum" sz="quarter" idx="12"/>
          </p:nvPr>
        </p:nvSpPr>
        <p:spPr/>
        <p:txBody>
          <a:body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24702894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834996" y="640079"/>
            <a:ext cx="2714085" cy="2695903"/>
          </a:xfrm>
        </p:spPr>
        <p:txBody>
          <a:bodyPr anchor="b">
            <a:noAutofit/>
          </a:bodyPr>
          <a:lstStyle>
            <a:lvl1pPr algn="l">
              <a:lnSpc>
                <a:spcPct val="104000"/>
              </a:lnSpc>
              <a:defRPr sz="3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248592" cy="6857999"/>
          </a:xfrm>
          <a:solidFill>
            <a:schemeClr val="bg2">
              <a:lumMod val="9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hasCustomPrompt="1"/>
          </p:nvPr>
        </p:nvSpPr>
        <p:spPr>
          <a:xfrm>
            <a:off x="8834996" y="3429000"/>
            <a:ext cx="2714085" cy="2508026"/>
          </a:xfrm>
        </p:spPr>
        <p:txBody>
          <a:bodyPr anchor="t">
            <a:normAutofit/>
          </a:bodyPr>
          <a:lstStyle>
            <a:lvl1pPr marL="0" indent="0">
              <a:spcBef>
                <a:spcPts val="1400"/>
              </a:spcBef>
              <a:buNone/>
              <a:defRPr sz="1800" b="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9" name="Rectangle 8">
            <a:extLst>
              <a:ext uri="{FF2B5EF4-FFF2-40B4-BE49-F238E27FC236}">
                <a16:creationId xmlns:a16="http://schemas.microsoft.com/office/drawing/2014/main" id="{90949BC8-9ABF-49F6-851C-5DB0B86CA70D}"/>
              </a:ext>
            </a:extLst>
          </p:cNvPr>
          <p:cNvSpPr/>
          <p:nvPr/>
        </p:nvSpPr>
        <p:spPr>
          <a:xfrm rot="5400000">
            <a:off x="4851595"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a:extLst>
              <a:ext uri="{FF2B5EF4-FFF2-40B4-BE49-F238E27FC236}">
                <a16:creationId xmlns:a16="http://schemas.microsoft.com/office/drawing/2014/main" id="{04E1EE21-E3FA-4D43-B224-C664959637B0}"/>
              </a:ext>
            </a:extLst>
          </p:cNvPr>
          <p:cNvSpPr>
            <a:spLocks noGrp="1"/>
          </p:cNvSpPr>
          <p:nvPr>
            <p:ph type="dt" sz="half" idx="10"/>
          </p:nvPr>
        </p:nvSpPr>
        <p:spPr>
          <a:xfrm>
            <a:off x="8834997" y="6309360"/>
            <a:ext cx="1645920" cy="457200"/>
          </a:xfrm>
        </p:spPr>
        <p:txBody>
          <a:bodyPr/>
          <a:lstStyle/>
          <a:p>
            <a:fld id="{48BDEA15-09CD-4275-A8E0-385C965F48B0}" type="datetime1">
              <a:rPr lang="en-US" smtClean="0"/>
              <a:t>6/17/2022</a:t>
            </a:fld>
            <a:endParaRPr lang="en-US" dirty="0"/>
          </a:p>
        </p:txBody>
      </p:sp>
      <p:sp>
        <p:nvSpPr>
          <p:cNvPr id="7" name="Slide Number Placeholder 6">
            <a:extLst>
              <a:ext uri="{FF2B5EF4-FFF2-40B4-BE49-F238E27FC236}">
                <a16:creationId xmlns:a16="http://schemas.microsoft.com/office/drawing/2014/main" id="{A32D7F83-8993-4ED4-9F02-663CC085052F}"/>
              </a:ext>
            </a:extLst>
          </p:cNvPr>
          <p:cNvSpPr>
            <a:spLocks noGrp="1"/>
          </p:cNvSpPr>
          <p:nvPr>
            <p:ph type="sldNum" sz="quarter" idx="12"/>
          </p:nvPr>
        </p:nvSpPr>
        <p:spPr/>
        <p:txBody>
          <a:bodyPr/>
          <a:lstStyle/>
          <a:p>
            <a:fld id="{FAEF9944-A4F6-4C59-AEBD-678D6480B8EA}" type="slidenum">
              <a:rPr lang="en-US" smtClean="0"/>
              <a:pPr/>
              <a:t>‹#›</a:t>
            </a:fld>
            <a:endParaRPr lang="en-US" dirty="0"/>
          </a:p>
        </p:txBody>
      </p:sp>
      <p:sp>
        <p:nvSpPr>
          <p:cNvPr id="6" name="Footer Placeholder 5">
            <a:extLst>
              <a:ext uri="{FF2B5EF4-FFF2-40B4-BE49-F238E27FC236}">
                <a16:creationId xmlns:a16="http://schemas.microsoft.com/office/drawing/2014/main" id="{8E3678B7-E511-4CE1-BEE5-89E959B9BFD6}"/>
              </a:ext>
            </a:extLst>
          </p:cNvPr>
          <p:cNvSpPr>
            <a:spLocks noGrp="1"/>
          </p:cNvSpPr>
          <p:nvPr>
            <p:ph type="ftr" sz="quarter" idx="11"/>
          </p:nvPr>
        </p:nvSpPr>
        <p:spPr>
          <a:xfrm>
            <a:off x="640080" y="6309360"/>
            <a:ext cx="4946592" cy="457200"/>
          </a:xfrm>
        </p:spPr>
        <p:txBody>
          <a:bodyPr/>
          <a:lstStyle>
            <a:lvl1pPr>
              <a:defRPr>
                <a:solidFill>
                  <a:srgbClr val="FFFFFF"/>
                </a:solidFill>
                <a:effectLst>
                  <a:outerShdw blurRad="50800" dist="38100" dir="2700000" algn="tl" rotWithShape="0">
                    <a:prstClr val="black">
                      <a:alpha val="43000"/>
                    </a:prstClr>
                  </a:outerShdw>
                </a:effectLst>
              </a:defRPr>
            </a:lvl1pPr>
          </a:lstStyle>
          <a:p>
            <a:endParaRPr lang="en-US" dirty="0"/>
          </a:p>
        </p:txBody>
      </p:sp>
    </p:spTree>
    <p:extLst>
      <p:ext uri="{BB962C8B-B14F-4D97-AF65-F5344CB8AC3E}">
        <p14:creationId xmlns:p14="http://schemas.microsoft.com/office/powerpoint/2010/main" val="42171335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141BC61-5547-4A60-8DA1-6699760D9972}" type="datetime1">
              <a:rPr lang="en-US" smtClean="0"/>
              <a:t>6/17/2022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dirty="0"/>
              <a:t>‹#›</a:t>
            </a:fld>
            <a:endParaRPr lang="en-US" dirty="0"/>
          </a:p>
        </p:txBody>
      </p:sp>
    </p:spTree>
    <p:extLst>
      <p:ext uri="{BB962C8B-B14F-4D97-AF65-F5344CB8AC3E}">
        <p14:creationId xmlns:p14="http://schemas.microsoft.com/office/powerpoint/2010/main" val="19777343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77965" y="507037"/>
            <a:ext cx="1571626" cy="533993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33700" y="524373"/>
            <a:ext cx="5959577" cy="532259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9277965" y="6296615"/>
            <a:ext cx="2505996" cy="365125"/>
          </a:xfrm>
        </p:spPr>
        <p:txBody>
          <a:bodyPr/>
          <a:lstStyle/>
          <a:p>
            <a:fld id="{24B9D1C6-60D0-4CD1-8F31-F912522EB041}" type="datetime1">
              <a:rPr lang="en-US" smtClean="0"/>
              <a:t>6/17/2022</a:t>
            </a:fld>
            <a:endParaRPr lang="en-US" dirty="0"/>
          </a:p>
        </p:txBody>
      </p:sp>
      <p:sp>
        <p:nvSpPr>
          <p:cNvPr id="5" name="Footer Placeholder 4"/>
          <p:cNvSpPr>
            <a:spLocks noGrp="1"/>
          </p:cNvSpPr>
          <p:nvPr>
            <p:ph type="ftr" sz="quarter" idx="11"/>
          </p:nvPr>
        </p:nvSpPr>
        <p:spPr>
          <a:xfrm>
            <a:off x="2933699" y="6296615"/>
            <a:ext cx="5959577" cy="365125"/>
          </a:xfrm>
        </p:spPr>
        <p:txBody>
          <a:bodyPr/>
          <a:lstStyle/>
          <a:p>
            <a:endParaRPr lang="en-US" dirty="0"/>
          </a:p>
        </p:txBody>
      </p:sp>
      <p:sp>
        <p:nvSpPr>
          <p:cNvPr id="6" name="Slide Number Placeholder 5"/>
          <p:cNvSpPr>
            <a:spLocks noGrp="1"/>
          </p:cNvSpPr>
          <p:nvPr>
            <p:ph type="sldNum" sz="quarter" idx="12"/>
          </p:nvPr>
        </p:nvSpPr>
        <p:spPr>
          <a:xfrm rot="5400000">
            <a:off x="8734643" y="2853201"/>
            <a:ext cx="5383267" cy="604269"/>
          </a:xfrm>
        </p:spPr>
        <p:txBody>
          <a:bodyPr/>
          <a:lstStyle>
            <a:lvl1pPr algn="l">
              <a:defRPr/>
            </a:lvl1pPr>
          </a:lstStyle>
          <a:p>
            <a:fld id="{FAEF9944-A4F6-4C59-AEBD-678D6480B8EA}" type="slidenum">
              <a:rPr lang="en-US" dirty="0"/>
              <a:pPr/>
              <a:t>‹#›</a:t>
            </a:fld>
            <a:endParaRPr lang="en-US" dirty="0"/>
          </a:p>
        </p:txBody>
      </p:sp>
      <p:cxnSp>
        <p:nvCxnSpPr>
          <p:cNvPr id="7" name="Straight Connector 6" title="Rule Line">
            <a:extLst>
              <a:ext uri="{FF2B5EF4-FFF2-40B4-BE49-F238E27FC236}">
                <a16:creationId xmlns:a16="http://schemas.microsoft.com/office/drawing/2014/main" id="{A1005B08-D2D4-455C-AA62-1200E43E7AF9}"/>
              </a:ext>
            </a:extLst>
          </p:cNvPr>
          <p:cNvCxnSpPr/>
          <p:nvPr/>
        </p:nvCxnSpPr>
        <p:spPr>
          <a:xfrm>
            <a:off x="9111582" y="571502"/>
            <a:ext cx="0" cy="5275467"/>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61335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786F82F-1B47-46ED-8EAE-53EF71E59E9A}"/>
              </a:ext>
            </a:extLst>
          </p:cNvPr>
          <p:cNvSpPr/>
          <p:nvPr/>
        </p:nvSpPr>
        <p:spPr>
          <a:xfrm>
            <a:off x="4718302" y="0"/>
            <a:ext cx="7473698"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42918" y="705113"/>
            <a:ext cx="3411973" cy="5197498"/>
          </a:xfrm>
          <a:prstGeom prst="rect">
            <a:avLst/>
          </a:prstGeom>
        </p:spPr>
        <p:txBody>
          <a:bodyPr vert="horz" lIns="109728" tIns="109728" rIns="109728" bIns="9144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76671" y="705113"/>
            <a:ext cx="6172412" cy="5197497"/>
          </a:xfrm>
          <a:prstGeom prst="rect">
            <a:avLst/>
          </a:prstGeom>
        </p:spPr>
        <p:txBody>
          <a:bodyPr vert="horz" lIns="109728" tIns="109728" rIns="109728" bIns="9144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42917" y="6309360"/>
            <a:ext cx="3411973" cy="457200"/>
          </a:xfrm>
          <a:prstGeom prst="rect">
            <a:avLst/>
          </a:prstGeom>
        </p:spPr>
        <p:txBody>
          <a:bodyPr vert="horz" lIns="109728" tIns="109728" rIns="109728" bIns="91440" rtlCol="0" anchor="ctr"/>
          <a:lstStyle>
            <a:lvl1pPr algn="l">
              <a:defRPr sz="1200" spc="150" baseline="0">
                <a:solidFill>
                  <a:schemeClr val="tx1">
                    <a:lumMod val="75000"/>
                    <a:lumOff val="25000"/>
                  </a:schemeClr>
                </a:solidFill>
                <a:latin typeface="+mj-lt"/>
              </a:defRPr>
            </a:lvl1pPr>
          </a:lstStyle>
          <a:p>
            <a:fld id="{4AF8082C-0922-4249-A612-B415F5231620}" type="datetime1">
              <a:rPr lang="en-US" smtClean="0"/>
              <a:t>6/17/2022</a:t>
            </a:fld>
            <a:endParaRPr lang="en-US" dirty="0"/>
          </a:p>
        </p:txBody>
      </p:sp>
      <p:sp>
        <p:nvSpPr>
          <p:cNvPr id="5" name="Footer Placeholder 4"/>
          <p:cNvSpPr>
            <a:spLocks noGrp="1"/>
          </p:cNvSpPr>
          <p:nvPr>
            <p:ph type="ftr" sz="quarter" idx="3"/>
          </p:nvPr>
        </p:nvSpPr>
        <p:spPr>
          <a:xfrm>
            <a:off x="5376670" y="6309360"/>
            <a:ext cx="4946592" cy="457200"/>
          </a:xfrm>
          <a:prstGeom prst="rect">
            <a:avLst/>
          </a:prstGeom>
        </p:spPr>
        <p:txBody>
          <a:bodyPr vert="horz" lIns="109728" tIns="109728" rIns="109728" bIns="91440" rtlCol="0" anchor="ctr"/>
          <a:lstStyle>
            <a:lvl1pPr algn="l">
              <a:defRPr sz="1200" spc="150" baseline="0">
                <a:solidFill>
                  <a:schemeClr val="tx1">
                    <a:lumMod val="75000"/>
                    <a:lumOff val="25000"/>
                  </a:schemeClr>
                </a:solidFill>
                <a:latin typeface="+mj-lt"/>
              </a:defRPr>
            </a:lvl1pPr>
          </a:lstStyle>
          <a:p>
            <a:endParaRPr lang="en-US" dirty="0"/>
          </a:p>
        </p:txBody>
      </p:sp>
      <p:sp>
        <p:nvSpPr>
          <p:cNvPr id="6" name="Slide Number Placeholder 5"/>
          <p:cNvSpPr>
            <a:spLocks noGrp="1"/>
          </p:cNvSpPr>
          <p:nvPr>
            <p:ph type="sldNum" sz="quarter" idx="4"/>
          </p:nvPr>
        </p:nvSpPr>
        <p:spPr>
          <a:xfrm>
            <a:off x="10569202" y="6309360"/>
            <a:ext cx="979879" cy="457200"/>
          </a:xfrm>
          <a:prstGeom prst="rect">
            <a:avLst/>
          </a:prstGeom>
        </p:spPr>
        <p:txBody>
          <a:bodyPr vert="horz" lIns="109728" tIns="109728" rIns="109728" bIns="91440" rtlCol="0" anchor="b"/>
          <a:lstStyle>
            <a:lvl1pPr algn="r">
              <a:defRPr sz="1600" b="1" spc="150" baseline="0">
                <a:solidFill>
                  <a:schemeClr val="tx1">
                    <a:lumMod val="75000"/>
                    <a:lumOff val="25000"/>
                  </a:schemeClr>
                </a:solidFill>
                <a:latin typeface="+mj-lt"/>
              </a:defRPr>
            </a:lvl1pPr>
          </a:lstStyle>
          <a:p>
            <a:fld id="{FAEF9944-A4F6-4C59-AEBD-678D6480B8EA}" type="slidenum">
              <a:rPr lang="en-US" smtClean="0"/>
              <a:pPr/>
              <a:t>‹#›</a:t>
            </a:fld>
            <a:endParaRPr lang="en-US" dirty="0"/>
          </a:p>
        </p:txBody>
      </p:sp>
      <p:sp>
        <p:nvSpPr>
          <p:cNvPr id="21" name="Rectangle 20">
            <a:extLst>
              <a:ext uri="{FF2B5EF4-FFF2-40B4-BE49-F238E27FC236}">
                <a16:creationId xmlns:a16="http://schemas.microsoft.com/office/drawing/2014/main" id="{EF1BAF6F-6275-4646-9C59-331B29B9550F}"/>
              </a:ext>
            </a:extLst>
          </p:cNvPr>
          <p:cNvSpPr/>
          <p:nvPr/>
        </p:nvSpPr>
        <p:spPr>
          <a:xfrm rot="5400000">
            <a:off x="1257298"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56734132"/>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62" r:id="rId4"/>
    <p:sldLayoutId id="2147483663" r:id="rId5"/>
    <p:sldLayoutId id="2147483668" r:id="rId6"/>
    <p:sldLayoutId id="2147483664" r:id="rId7"/>
    <p:sldLayoutId id="2147483665" r:id="rId8"/>
    <p:sldLayoutId id="2147483666" r:id="rId9"/>
    <p:sldLayoutId id="2147483667" r:id="rId10"/>
    <p:sldLayoutId id="2147483669" r:id="rId11"/>
  </p:sldLayoutIdLst>
  <p:hf sldNum="0" hdr="0" ftr="0" dt="0"/>
  <p:txStyles>
    <p:titleStyle>
      <a:lvl1pPr algn="l" defTabSz="914400" rtl="0" eaLnBrk="1" latinLnBrk="0" hangingPunct="1">
        <a:lnSpc>
          <a:spcPct val="150000"/>
        </a:lnSpc>
        <a:spcBef>
          <a:spcPct val="0"/>
        </a:spcBef>
        <a:buNone/>
        <a:defRPr sz="3600" b="1" kern="1200" spc="150" baseline="0">
          <a:solidFill>
            <a:schemeClr val="tx1">
              <a:lumMod val="75000"/>
              <a:lumOff val="25000"/>
            </a:schemeClr>
          </a:solidFill>
          <a:latin typeface="+mj-lt"/>
          <a:ea typeface="+mj-ea"/>
          <a:cs typeface="+mj-cs"/>
        </a:defRPr>
      </a:lvl1pPr>
    </p:titleStyle>
    <p:body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hyperlink" Target="https://www.toppr.com/guides/maths/relations-and-functions/functions/"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www.mathsisfun.com/data/standard-deviation.html#WhySquare" TargetMode="External"/><Relationship Id="rId2" Type="http://schemas.openxmlformats.org/officeDocument/2006/relationships/hyperlink" Target="https://www.mathsisfun.com/mean.html"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hyperlink" Target="https://statlect.com/fundamentals-of-probability/moment-generating-function"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725BC23-E0DD-4037-B2B8-7B6FA64543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199EE120-2D35-4A48-BAAE-238F986A13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6072" cy="18040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calculus formula">
            <a:extLst>
              <a:ext uri="{FF2B5EF4-FFF2-40B4-BE49-F238E27FC236}">
                <a16:creationId xmlns:a16="http://schemas.microsoft.com/office/drawing/2014/main" id="{875A9446-7DAF-8B64-1770-1D3401C286B9}"/>
              </a:ext>
            </a:extLst>
          </p:cNvPr>
          <p:cNvPicPr>
            <a:picLocks noChangeAspect="1"/>
          </p:cNvPicPr>
          <p:nvPr/>
        </p:nvPicPr>
        <p:blipFill rotWithShape="1">
          <a:blip r:embed="rId2"/>
          <a:srcRect l="18585" r="13048" b="-11"/>
          <a:stretch/>
        </p:blipFill>
        <p:spPr>
          <a:xfrm>
            <a:off x="20" y="1804072"/>
            <a:ext cx="4458058" cy="4349801"/>
          </a:xfrm>
          <a:prstGeom prst="rect">
            <a:avLst/>
          </a:prstGeom>
        </p:spPr>
      </p:pic>
      <p:sp>
        <p:nvSpPr>
          <p:cNvPr id="13" name="Rectangle 12">
            <a:extLst>
              <a:ext uri="{FF2B5EF4-FFF2-40B4-BE49-F238E27FC236}">
                <a16:creationId xmlns:a16="http://schemas.microsoft.com/office/drawing/2014/main" id="{552F9EAC-0C70-441C-AC78-65174C2857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426076" y="1740090"/>
            <a:ext cx="7765922" cy="442752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882101" y="2146851"/>
            <a:ext cx="6666980" cy="2658269"/>
          </a:xfrm>
        </p:spPr>
        <p:txBody>
          <a:bodyPr anchor="b">
            <a:normAutofit/>
          </a:bodyPr>
          <a:lstStyle/>
          <a:p>
            <a:pPr>
              <a:lnSpc>
                <a:spcPct val="115000"/>
              </a:lnSpc>
            </a:pPr>
            <a:r>
              <a:rPr lang="en-US" sz="4200"/>
              <a:t>MATHEMATICAL EXPECTATION, MOMENTS</a:t>
            </a:r>
          </a:p>
        </p:txBody>
      </p:sp>
      <p:sp>
        <p:nvSpPr>
          <p:cNvPr id="3" name="Subtitle 2"/>
          <p:cNvSpPr>
            <a:spLocks noGrp="1"/>
          </p:cNvSpPr>
          <p:nvPr>
            <p:ph type="subTitle" idx="1"/>
          </p:nvPr>
        </p:nvSpPr>
        <p:spPr>
          <a:xfrm>
            <a:off x="4882102" y="4810937"/>
            <a:ext cx="6666980" cy="1172200"/>
          </a:xfrm>
        </p:spPr>
        <p:txBody>
          <a:bodyPr vert="horz" lIns="91440" tIns="91440" rIns="91440" bIns="91440" rtlCol="0" anchor="t">
            <a:normAutofit/>
          </a:bodyPr>
          <a:lstStyle/>
          <a:p>
            <a:r>
              <a:rPr lang="en-US" dirty="0"/>
              <a:t>CHAPTER 3</a:t>
            </a:r>
          </a:p>
        </p:txBody>
      </p:sp>
      <p:sp>
        <p:nvSpPr>
          <p:cNvPr id="15" name="Rectangle 14">
            <a:extLst>
              <a:ext uri="{FF2B5EF4-FFF2-40B4-BE49-F238E27FC236}">
                <a16:creationId xmlns:a16="http://schemas.microsoft.com/office/drawing/2014/main" id="{0D48F6B8-EF56-4340-982E-F4D6F5DC2F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1753806"/>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C596C40-FEA6-4867-853D-CF37DE3B6B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49" y="6167615"/>
            <a:ext cx="12192001" cy="69038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9DC7C5E2-274E-49A3-A8E0-46A5B8CAC3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6109423"/>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D6CF8D2C-9E01-48EC-8DDF-8A1FF60AED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94070" y="0"/>
            <a:ext cx="6400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8632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99405E2-1A96-4DBA-A9DC-4C2A1B421C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BCF4857D-F003-4CA1-82AB-00900B100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6072" cy="18040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yellow figures and a red figure on the other side">
            <a:extLst>
              <a:ext uri="{FF2B5EF4-FFF2-40B4-BE49-F238E27FC236}">
                <a16:creationId xmlns:a16="http://schemas.microsoft.com/office/drawing/2014/main" id="{A7E6DF0B-F19D-F971-3E94-26807F91DD8D}"/>
              </a:ext>
            </a:extLst>
          </p:cNvPr>
          <p:cNvPicPr>
            <a:picLocks noChangeAspect="1"/>
          </p:cNvPicPr>
          <p:nvPr/>
        </p:nvPicPr>
        <p:blipFill rotWithShape="1">
          <a:blip r:embed="rId2"/>
          <a:srcRect l="31688" r="10" b="10"/>
          <a:stretch/>
        </p:blipFill>
        <p:spPr>
          <a:xfrm>
            <a:off x="20" y="1804072"/>
            <a:ext cx="4458058" cy="4349801"/>
          </a:xfrm>
          <a:prstGeom prst="rect">
            <a:avLst/>
          </a:prstGeom>
        </p:spPr>
      </p:pic>
      <p:sp>
        <p:nvSpPr>
          <p:cNvPr id="13" name="Rectangle 12">
            <a:extLst>
              <a:ext uri="{FF2B5EF4-FFF2-40B4-BE49-F238E27FC236}">
                <a16:creationId xmlns:a16="http://schemas.microsoft.com/office/drawing/2014/main" id="{79855050-A75B-4DD0-9B56-8B1C7722D8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426076" y="0"/>
            <a:ext cx="7765922" cy="616761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0A6C4C-9C6B-2D0A-0476-8C0338E6AA73}"/>
              </a:ext>
            </a:extLst>
          </p:cNvPr>
          <p:cNvSpPr>
            <a:spLocks noGrp="1"/>
          </p:cNvSpPr>
          <p:nvPr>
            <p:ph type="title"/>
          </p:nvPr>
        </p:nvSpPr>
        <p:spPr>
          <a:xfrm>
            <a:off x="4794634" y="332450"/>
            <a:ext cx="6754447" cy="1471622"/>
          </a:xfrm>
        </p:spPr>
        <p:txBody>
          <a:bodyPr anchor="b">
            <a:normAutofit/>
          </a:bodyPr>
          <a:lstStyle/>
          <a:p>
            <a:pPr>
              <a:lnSpc>
                <a:spcPct val="140000"/>
              </a:lnSpc>
            </a:pPr>
            <a:r>
              <a:rPr lang="en-US" sz="2800">
                <a:ea typeface="Meiryo"/>
              </a:rPr>
              <a:t>MATHEMATICAL EXPECTATION</a:t>
            </a:r>
            <a:endParaRPr lang="en-US" sz="2800"/>
          </a:p>
        </p:txBody>
      </p:sp>
      <p:sp>
        <p:nvSpPr>
          <p:cNvPr id="15" name="Rectangle 14">
            <a:extLst>
              <a:ext uri="{FF2B5EF4-FFF2-40B4-BE49-F238E27FC236}">
                <a16:creationId xmlns:a16="http://schemas.microsoft.com/office/drawing/2014/main" id="{5E6738EB-6FF0-4AF9-8462-57F4494B88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753806"/>
            <a:ext cx="4425696"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011647E-92FA-C2DC-A98D-3CBD537CF921}"/>
              </a:ext>
            </a:extLst>
          </p:cNvPr>
          <p:cNvSpPr>
            <a:spLocks noGrp="1"/>
          </p:cNvSpPr>
          <p:nvPr>
            <p:ph idx="1"/>
          </p:nvPr>
        </p:nvSpPr>
        <p:spPr>
          <a:xfrm>
            <a:off x="4794637" y="1940001"/>
            <a:ext cx="6754446" cy="3834594"/>
          </a:xfrm>
        </p:spPr>
        <p:txBody>
          <a:bodyPr anchor="t">
            <a:normAutofit/>
          </a:bodyPr>
          <a:lstStyle/>
          <a:p>
            <a:r>
              <a:rPr lang="en-US" b="0" dirty="0">
                <a:ea typeface="+mn-lt"/>
                <a:cs typeface="+mn-lt"/>
              </a:rPr>
              <a:t>Probability is used to denote the happening of a certain event, and the occurrence of that event, based on past experiences. The mathematical expectation is the events which are either impossible or a certain event in the experiment. Probability of an impossible event is zero, which is possible only if the numerator is 0. Probability of a certain event is 1 which is possible only if the numerator and denominator are equal.</a:t>
            </a:r>
            <a:endParaRPr lang="en-US" dirty="0"/>
          </a:p>
        </p:txBody>
      </p:sp>
      <p:sp>
        <p:nvSpPr>
          <p:cNvPr id="17" name="Rectangle 16">
            <a:extLst>
              <a:ext uri="{FF2B5EF4-FFF2-40B4-BE49-F238E27FC236}">
                <a16:creationId xmlns:a16="http://schemas.microsoft.com/office/drawing/2014/main" id="{DB791336-FCAA-4174-9303-B3F3748611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49" y="6167615"/>
            <a:ext cx="12192001" cy="69038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CA212158-300D-44D0-9CCE-472C3F669E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6109423"/>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988521F4-D44A-42C5-9BDB-5CA255540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94070" y="0"/>
            <a:ext cx="6400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088261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786F82F-1B47-46ED-8EAE-53EF71E59E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18302" y="0"/>
            <a:ext cx="7473698"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F1BAF6F-6275-4646-9C59-331B29B955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257298"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099405E2-1A96-4DBA-A9DC-4C2A1B421C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9855050-A75B-4DD0-9B56-8B1C7722D8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235" y="758246"/>
            <a:ext cx="4658480" cy="5386318"/>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2060C0F7-61A6-4E64-A77E-AFBD81127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84060" y="0"/>
            <a:ext cx="7507940" cy="765228"/>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E360E56A-3A8D-E2A9-E919-23A31989A49B}"/>
              </a:ext>
            </a:extLst>
          </p:cNvPr>
          <p:cNvSpPr txBox="1"/>
          <p:nvPr/>
        </p:nvSpPr>
        <p:spPr>
          <a:xfrm>
            <a:off x="637874" y="777852"/>
            <a:ext cx="3587319" cy="4996742"/>
          </a:xfrm>
          <a:prstGeom prst="rect">
            <a:avLst/>
          </a:prstGeom>
        </p:spPr>
        <p:txBody>
          <a:bodyPr rot="0" spcFirstLastPara="0" vertOverflow="overflow" horzOverflow="overflow" vert="horz" wrap="square" lIns="109728" tIns="109728" rIns="109728" bIns="91440" numCol="1" spcCol="0" rtlCol="0" fromWordArt="0" anchor="t" anchorCtr="0" forceAA="0" compatLnSpc="1">
            <a:prstTxWarp prst="textNoShape">
              <a:avLst/>
            </a:prstTxWarp>
            <a:noAutofit/>
          </a:bodyPr>
          <a:lstStyle/>
          <a:p>
            <a:pPr defTabSz="914400">
              <a:lnSpc>
                <a:spcPct val="130000"/>
              </a:lnSpc>
              <a:spcBef>
                <a:spcPts val="930"/>
              </a:spcBef>
              <a:buFont typeface="Corbel" panose="020B0503020204020204" pitchFamily="34" charset="0"/>
            </a:pPr>
            <a:r>
              <a:rPr lang="en-US" sz="1200" spc="150" dirty="0">
                <a:solidFill>
                  <a:schemeClr val="tx1">
                    <a:lumMod val="75000"/>
                    <a:lumOff val="25000"/>
                  </a:schemeClr>
                </a:solidFill>
              </a:rPr>
              <a:t>Mathematical expectation, also known as the expected value</a:t>
            </a:r>
            <a:r>
              <a:rPr lang="en-US" sz="1200" b="1" spc="150" dirty="0">
                <a:solidFill>
                  <a:schemeClr val="tx1">
                    <a:lumMod val="75000"/>
                    <a:lumOff val="25000"/>
                  </a:schemeClr>
                </a:solidFill>
              </a:rPr>
              <a:t>,</a:t>
            </a:r>
            <a:r>
              <a:rPr lang="en-US" sz="1200" spc="150" dirty="0">
                <a:solidFill>
                  <a:schemeClr val="tx1">
                    <a:lumMod val="75000"/>
                    <a:lumOff val="25000"/>
                  </a:schemeClr>
                </a:solidFill>
              </a:rPr>
              <a:t> which is the summation of all possible values from a random variable.</a:t>
            </a:r>
            <a:endParaRPr lang="en-US" sz="1200" spc="150">
              <a:solidFill>
                <a:schemeClr val="tx1">
                  <a:lumMod val="75000"/>
                  <a:lumOff val="25000"/>
                </a:schemeClr>
              </a:solidFill>
              <a:ea typeface="Meiryo"/>
            </a:endParaRPr>
          </a:p>
          <a:p>
            <a:pPr defTabSz="914400">
              <a:lnSpc>
                <a:spcPct val="130000"/>
              </a:lnSpc>
              <a:spcBef>
                <a:spcPts val="930"/>
              </a:spcBef>
              <a:buFont typeface="Corbel" panose="020B0503020204020204" pitchFamily="34" charset="0"/>
            </a:pPr>
            <a:r>
              <a:rPr lang="en-US" sz="1200" spc="150" dirty="0">
                <a:solidFill>
                  <a:schemeClr val="tx1">
                    <a:lumMod val="75000"/>
                    <a:lumOff val="25000"/>
                  </a:schemeClr>
                </a:solidFill>
              </a:rPr>
              <a:t>It is also known as the product of the probability of an event occurring, denoted by P(x), and the value corresponding with the actually observed occurrence of the event.</a:t>
            </a:r>
            <a:endParaRPr lang="en-US" sz="1200" spc="150">
              <a:solidFill>
                <a:schemeClr val="tx1">
                  <a:lumMod val="75000"/>
                  <a:lumOff val="25000"/>
                </a:schemeClr>
              </a:solidFill>
              <a:ea typeface="Meiryo"/>
            </a:endParaRPr>
          </a:p>
          <a:p>
            <a:pPr defTabSz="914400">
              <a:lnSpc>
                <a:spcPct val="130000"/>
              </a:lnSpc>
              <a:spcBef>
                <a:spcPts val="930"/>
              </a:spcBef>
              <a:buFont typeface="Corbel" panose="020B0503020204020204" pitchFamily="34" charset="0"/>
            </a:pPr>
            <a:r>
              <a:rPr lang="en-US" sz="1200" spc="150" dirty="0">
                <a:solidFill>
                  <a:schemeClr val="tx1">
                    <a:lumMod val="75000"/>
                    <a:lumOff val="25000"/>
                  </a:schemeClr>
                </a:solidFill>
              </a:rPr>
              <a:t>For a random variable expected value is a useful property. E(X) is the expected value and can be computed by the summation of the overall distinct values that is the random variable. The mathematical expectation is denoted by the formula:</a:t>
            </a:r>
            <a:endParaRPr lang="en-US" sz="1200" spc="150">
              <a:solidFill>
                <a:schemeClr val="tx1">
                  <a:lumMod val="75000"/>
                  <a:lumOff val="25000"/>
                </a:schemeClr>
              </a:solidFill>
              <a:ea typeface="Meiryo"/>
            </a:endParaRPr>
          </a:p>
          <a:p>
            <a:pPr defTabSz="914400">
              <a:lnSpc>
                <a:spcPct val="130000"/>
              </a:lnSpc>
              <a:spcBef>
                <a:spcPts val="930"/>
              </a:spcBef>
              <a:buFont typeface="Corbel" panose="020B0503020204020204" pitchFamily="34" charset="0"/>
            </a:pPr>
            <a:r>
              <a:rPr lang="en-US" sz="1200" spc="150" dirty="0">
                <a:solidFill>
                  <a:schemeClr val="tx1">
                    <a:lumMod val="75000"/>
                    <a:lumOff val="25000"/>
                  </a:schemeClr>
                </a:solidFill>
              </a:rPr>
              <a:t>E(X)= Σ (x1p1, x2p2, …, </a:t>
            </a:r>
            <a:r>
              <a:rPr lang="en-US" sz="1200" spc="150" err="1">
                <a:solidFill>
                  <a:schemeClr val="tx1">
                    <a:lumMod val="75000"/>
                    <a:lumOff val="25000"/>
                  </a:schemeClr>
                </a:solidFill>
              </a:rPr>
              <a:t>xnpn</a:t>
            </a:r>
            <a:r>
              <a:rPr lang="en-US" sz="1200" spc="150" dirty="0">
                <a:solidFill>
                  <a:schemeClr val="tx1">
                    <a:lumMod val="75000"/>
                    <a:lumOff val="25000"/>
                  </a:schemeClr>
                </a:solidFill>
              </a:rPr>
              <a:t>),</a:t>
            </a:r>
            <a:endParaRPr lang="en-US" sz="1200" spc="150">
              <a:solidFill>
                <a:schemeClr val="tx1">
                  <a:lumMod val="75000"/>
                  <a:lumOff val="25000"/>
                </a:schemeClr>
              </a:solidFill>
              <a:ea typeface="Meiryo"/>
            </a:endParaRPr>
          </a:p>
          <a:p>
            <a:pPr defTabSz="914400">
              <a:lnSpc>
                <a:spcPct val="130000"/>
              </a:lnSpc>
              <a:spcBef>
                <a:spcPts val="930"/>
              </a:spcBef>
              <a:buFont typeface="Corbel" panose="020B0503020204020204" pitchFamily="34" charset="0"/>
            </a:pPr>
            <a:endParaRPr lang="en-US" sz="700" spc="150">
              <a:solidFill>
                <a:schemeClr val="tx1">
                  <a:lumMod val="75000"/>
                  <a:lumOff val="25000"/>
                </a:schemeClr>
              </a:solidFill>
            </a:endParaRPr>
          </a:p>
        </p:txBody>
      </p:sp>
      <p:pic>
        <p:nvPicPr>
          <p:cNvPr id="6" name="Picture 5" descr="Financial graphs on a dark display">
            <a:extLst>
              <a:ext uri="{FF2B5EF4-FFF2-40B4-BE49-F238E27FC236}">
                <a16:creationId xmlns:a16="http://schemas.microsoft.com/office/drawing/2014/main" id="{D0E51C3A-793E-7CDB-6891-02ECDC98D425}"/>
              </a:ext>
            </a:extLst>
          </p:cNvPr>
          <p:cNvPicPr>
            <a:picLocks noChangeAspect="1"/>
          </p:cNvPicPr>
          <p:nvPr/>
        </p:nvPicPr>
        <p:blipFill rotWithShape="1">
          <a:blip r:embed="rId2"/>
          <a:srcRect l="4139" r="9547" b="-2"/>
          <a:stretch/>
        </p:blipFill>
        <p:spPr>
          <a:xfrm>
            <a:off x="4695713" y="713436"/>
            <a:ext cx="7500472" cy="5431128"/>
          </a:xfrm>
          <a:prstGeom prst="rect">
            <a:avLst/>
          </a:prstGeom>
        </p:spPr>
      </p:pic>
      <p:sp>
        <p:nvSpPr>
          <p:cNvPr id="20" name="Rectangle 19">
            <a:extLst>
              <a:ext uri="{FF2B5EF4-FFF2-40B4-BE49-F238E27FC236}">
                <a16:creationId xmlns:a16="http://schemas.microsoft.com/office/drawing/2014/main" id="{BCF4857D-F003-4CA1-82AB-00900B100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 y="6144564"/>
            <a:ext cx="4656246" cy="7134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DB791336-FCAA-4174-9303-B3F3748611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715122" y="6167615"/>
            <a:ext cx="7473828" cy="69038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CA212158-300D-44D0-9CCE-472C3F669E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6109423"/>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988521F4-D44A-42C5-9BDB-5CA255540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6241" y="0"/>
            <a:ext cx="6400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5E6738EB-6FF0-4AF9-8462-57F4494B88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713436"/>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199323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126B3FB-5B52-A6BE-D790-2536784D1CB9}"/>
              </a:ext>
            </a:extLst>
          </p:cNvPr>
          <p:cNvSpPr txBox="1"/>
          <p:nvPr/>
        </p:nvSpPr>
        <p:spPr>
          <a:xfrm>
            <a:off x="669985" y="439948"/>
            <a:ext cx="11254596" cy="52629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ea typeface="+mn-lt"/>
                <a:cs typeface="+mn-lt"/>
              </a:rPr>
              <a:t>where, x is a random variable with the probability function, </a:t>
            </a:r>
            <a:r>
              <a:rPr lang="en-US" sz="2400" i="1" dirty="0">
                <a:ea typeface="+mn-lt"/>
                <a:cs typeface="+mn-lt"/>
              </a:rPr>
              <a:t>f</a:t>
            </a:r>
            <a:r>
              <a:rPr lang="en-US" sz="2400" dirty="0">
                <a:ea typeface="+mn-lt"/>
                <a:cs typeface="+mn-lt"/>
              </a:rPr>
              <a:t>(x),</a:t>
            </a:r>
            <a:endParaRPr lang="en-US" sz="2400" dirty="0">
              <a:ea typeface="Meiryo"/>
            </a:endParaRPr>
          </a:p>
          <a:p>
            <a:r>
              <a:rPr lang="en-US" sz="2400" dirty="0">
                <a:ea typeface="+mn-lt"/>
                <a:cs typeface="+mn-lt"/>
              </a:rPr>
              <a:t>p is the probability of the occurrence,</a:t>
            </a:r>
            <a:endParaRPr lang="en-US" sz="2400" dirty="0">
              <a:ea typeface="Meiryo"/>
            </a:endParaRPr>
          </a:p>
          <a:p>
            <a:r>
              <a:rPr lang="en-US" sz="2400" dirty="0">
                <a:ea typeface="+mn-lt"/>
                <a:cs typeface="+mn-lt"/>
              </a:rPr>
              <a:t>and n is the number of all possible values.</a:t>
            </a:r>
            <a:endParaRPr lang="en-US" sz="2400" dirty="0">
              <a:ea typeface="Meiryo"/>
            </a:endParaRPr>
          </a:p>
          <a:p>
            <a:r>
              <a:rPr lang="en-US" sz="2400" dirty="0">
                <a:ea typeface="+mn-lt"/>
                <a:cs typeface="+mn-lt"/>
              </a:rPr>
              <a:t>The mathematical expectation of an indicator variable can be 0 if there is</a:t>
            </a:r>
            <a:r>
              <a:rPr lang="en-US" sz="2400" i="1" dirty="0">
                <a:ea typeface="+mn-lt"/>
                <a:cs typeface="+mn-lt"/>
              </a:rPr>
              <a:t> </a:t>
            </a:r>
            <a:r>
              <a:rPr lang="en-US" sz="2400" dirty="0">
                <a:ea typeface="+mn-lt"/>
                <a:cs typeface="+mn-lt"/>
              </a:rPr>
              <a:t>no occurrence of an event A, and the mathematical expectation of an indicator variable can be 1 if there is an occurrence of an event A.</a:t>
            </a:r>
            <a:endParaRPr lang="en-US" sz="2400" dirty="0">
              <a:ea typeface="Meiryo"/>
            </a:endParaRPr>
          </a:p>
          <a:p>
            <a:pPr algn="l"/>
            <a:endParaRPr lang="en-US" sz="2400" dirty="0">
              <a:ea typeface="Meiryo"/>
            </a:endParaRPr>
          </a:p>
          <a:p>
            <a:r>
              <a:rPr lang="en-US" sz="2400" dirty="0">
                <a:ea typeface="+mn-lt"/>
                <a:cs typeface="+mn-lt"/>
              </a:rPr>
              <a:t>For example, a dice is thrown, the set of possible outcomes is { 1,2,3,4,5,6} and each of this outcome has the same probability 1/6. Thus, the expected value of the experiment will be 1/6*(1+2+3+4+5+6) = 21/6 = 3.5. It is important to know that “expected value” is not the same as “most probable value” and, it is not necessary that it will be one of the probable values.</a:t>
            </a:r>
            <a:endParaRPr lang="en-US" dirty="0"/>
          </a:p>
          <a:p>
            <a:endParaRPr lang="en-US" sz="2400" dirty="0">
              <a:ea typeface="Meiryo"/>
            </a:endParaRPr>
          </a:p>
        </p:txBody>
      </p:sp>
    </p:spTree>
    <p:extLst>
      <p:ext uri="{BB962C8B-B14F-4D97-AF65-F5344CB8AC3E}">
        <p14:creationId xmlns:p14="http://schemas.microsoft.com/office/powerpoint/2010/main" val="36653392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5E2C17F-112A-95A2-EAAD-2EB788379173}"/>
              </a:ext>
            </a:extLst>
          </p:cNvPr>
          <p:cNvSpPr txBox="1"/>
          <p:nvPr/>
        </p:nvSpPr>
        <p:spPr>
          <a:xfrm>
            <a:off x="181155" y="195533"/>
            <a:ext cx="11010180" cy="71096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t>Properties of Expectation</a:t>
            </a:r>
            <a:endParaRPr lang="en-US" sz="2400" dirty="0">
              <a:ea typeface="Meiryo"/>
            </a:endParaRPr>
          </a:p>
          <a:p>
            <a:pPr marL="285750" indent="-285750">
              <a:buFont typeface="Arial"/>
              <a:buChar char="•"/>
            </a:pPr>
            <a:r>
              <a:rPr lang="en-US" sz="2400" dirty="0">
                <a:ea typeface="+mn-lt"/>
                <a:cs typeface="+mn-lt"/>
              </a:rPr>
              <a:t>If X and Y are the two variables, then the mathematical expectation of the sum of the two variables is equal to the sum of the mathematical expectation of X and the mathematical expectation of Y.</a:t>
            </a:r>
            <a:endParaRPr lang="en-US" sz="2400" dirty="0">
              <a:ea typeface="Meiryo"/>
            </a:endParaRPr>
          </a:p>
          <a:p>
            <a:pPr marL="285750" indent="-285750" algn="l">
              <a:buFont typeface="Arial"/>
              <a:buChar char="•"/>
            </a:pPr>
            <a:endParaRPr lang="en-US" sz="2400" dirty="0">
              <a:ea typeface="Meiryo"/>
            </a:endParaRPr>
          </a:p>
          <a:p>
            <a:pPr>
              <a:buFont typeface="Arial"/>
              <a:buChar char="•"/>
            </a:pPr>
            <a:r>
              <a:rPr lang="en-US" sz="2400" dirty="0">
                <a:ea typeface="+mn-lt"/>
                <a:cs typeface="+mn-lt"/>
              </a:rPr>
              <a:t>Or</a:t>
            </a:r>
            <a:endParaRPr lang="en-US" sz="2400" dirty="0">
              <a:ea typeface="Meiryo"/>
            </a:endParaRPr>
          </a:p>
          <a:p>
            <a:pPr>
              <a:buFont typeface="Arial"/>
              <a:buChar char="•"/>
            </a:pPr>
            <a:r>
              <a:rPr lang="en-US" sz="2400" dirty="0">
                <a:ea typeface="+mn-lt"/>
                <a:cs typeface="+mn-lt"/>
              </a:rPr>
              <a:t>E(X+Y)=E(X)+E(Y)</a:t>
            </a:r>
            <a:endParaRPr lang="en-US" sz="2400" dirty="0">
              <a:ea typeface="Meiryo"/>
            </a:endParaRPr>
          </a:p>
          <a:p>
            <a:pPr>
              <a:buFont typeface="Arial"/>
              <a:buChar char="•"/>
            </a:pPr>
            <a:endParaRPr lang="en-US" sz="2400" dirty="0">
              <a:ea typeface="+mn-lt"/>
              <a:cs typeface="+mn-lt"/>
            </a:endParaRPr>
          </a:p>
          <a:p>
            <a:pPr>
              <a:buFont typeface="Arial"/>
              <a:buChar char="•"/>
            </a:pPr>
            <a:r>
              <a:rPr lang="en-US" sz="2400" dirty="0">
                <a:ea typeface="+mn-lt"/>
                <a:cs typeface="+mn-lt"/>
              </a:rPr>
              <a:t>The mathematical expectation of the product of the two random variables will be the product of the mathematical expectation of those two variables, but the condition is that the two variables are independent in nature. In other words, the mathematical expectation of the product of the </a:t>
            </a:r>
            <a:r>
              <a:rPr lang="en-US" sz="2400" i="1" dirty="0">
                <a:ea typeface="+mn-lt"/>
                <a:cs typeface="+mn-lt"/>
              </a:rPr>
              <a:t>n</a:t>
            </a:r>
            <a:r>
              <a:rPr lang="en-US" sz="2400" dirty="0">
                <a:ea typeface="+mn-lt"/>
                <a:cs typeface="+mn-lt"/>
              </a:rPr>
              <a:t> number of independent random variables is equal to the product of the mathematical expectation of the </a:t>
            </a:r>
            <a:r>
              <a:rPr lang="en-US" sz="2400" i="1" dirty="0">
                <a:ea typeface="+mn-lt"/>
                <a:cs typeface="+mn-lt"/>
              </a:rPr>
              <a:t>n </a:t>
            </a:r>
            <a:r>
              <a:rPr lang="en-US" sz="2400" dirty="0">
                <a:ea typeface="+mn-lt"/>
                <a:cs typeface="+mn-lt"/>
              </a:rPr>
              <a:t>independent random variables</a:t>
            </a:r>
            <a:endParaRPr lang="en-US" sz="2400" dirty="0">
              <a:ea typeface="Meiryo"/>
            </a:endParaRPr>
          </a:p>
          <a:p>
            <a:pPr>
              <a:buFont typeface="Arial"/>
              <a:buChar char="•"/>
            </a:pPr>
            <a:r>
              <a:rPr lang="en-US" sz="2400" dirty="0">
                <a:ea typeface="+mn-lt"/>
                <a:cs typeface="+mn-lt"/>
              </a:rPr>
              <a:t>Or</a:t>
            </a:r>
            <a:endParaRPr lang="en-US" sz="2400" dirty="0">
              <a:ea typeface="Meiryo"/>
            </a:endParaRPr>
          </a:p>
          <a:p>
            <a:pPr>
              <a:buFont typeface="Arial"/>
              <a:buChar char="•"/>
            </a:pPr>
            <a:endParaRPr lang="en-US" sz="2400" dirty="0">
              <a:ea typeface="+mn-lt"/>
              <a:cs typeface="+mn-lt"/>
            </a:endParaRPr>
          </a:p>
          <a:p>
            <a:pPr marL="285750" indent="-285750">
              <a:buFont typeface="Arial"/>
              <a:buChar char="•"/>
            </a:pPr>
            <a:r>
              <a:rPr lang="en-US" sz="2400" dirty="0">
                <a:ea typeface="+mn-lt"/>
                <a:cs typeface="+mn-lt"/>
              </a:rPr>
              <a:t>E(XY)=E(X)E(Y)</a:t>
            </a:r>
            <a:endParaRPr lang="en-US" sz="2400" dirty="0">
              <a:ea typeface="Meiryo"/>
            </a:endParaRPr>
          </a:p>
          <a:p>
            <a:endParaRPr lang="en-US" sz="2400" dirty="0">
              <a:ea typeface="Meiryo"/>
            </a:endParaRPr>
          </a:p>
        </p:txBody>
      </p:sp>
    </p:spTree>
    <p:extLst>
      <p:ext uri="{BB962C8B-B14F-4D97-AF65-F5344CB8AC3E}">
        <p14:creationId xmlns:p14="http://schemas.microsoft.com/office/powerpoint/2010/main" val="3490437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29F3A5D-AEBE-5D06-3DAC-819318A1844B}"/>
              </a:ext>
            </a:extLst>
          </p:cNvPr>
          <p:cNvSpPr txBox="1"/>
          <p:nvPr/>
        </p:nvSpPr>
        <p:spPr>
          <a:xfrm>
            <a:off x="626853" y="612476"/>
            <a:ext cx="11254596" cy="67403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dirty="0">
                <a:ea typeface="+mn-lt"/>
                <a:cs typeface="+mn-lt"/>
              </a:rPr>
              <a:t>The mathematical expectation of the sum of a constant and the function of a random variable is equal to the sum of the constant and the mathematical expectation of the function of that random variable.</a:t>
            </a:r>
            <a:endParaRPr lang="en-US" sz="2400">
              <a:ea typeface="Meiryo"/>
            </a:endParaRPr>
          </a:p>
          <a:p>
            <a:r>
              <a:rPr lang="en-US" sz="2400" dirty="0">
                <a:ea typeface="+mn-lt"/>
                <a:cs typeface="+mn-lt"/>
              </a:rPr>
              <a:t>Or,</a:t>
            </a:r>
            <a:endParaRPr lang="en-US" sz="2400">
              <a:ea typeface="Meiryo"/>
            </a:endParaRPr>
          </a:p>
          <a:p>
            <a:pPr algn="l"/>
            <a:endParaRPr lang="en-US" sz="2400" dirty="0">
              <a:ea typeface="Meiryo"/>
            </a:endParaRPr>
          </a:p>
          <a:p>
            <a:r>
              <a:rPr lang="en-US" sz="2400" dirty="0">
                <a:ea typeface="+mn-lt"/>
                <a:cs typeface="+mn-lt"/>
              </a:rPr>
              <a:t>E(</a:t>
            </a:r>
            <a:r>
              <a:rPr lang="en-US" sz="2400" dirty="0" err="1">
                <a:ea typeface="+mn-lt"/>
                <a:cs typeface="+mn-lt"/>
              </a:rPr>
              <a:t>a+</a:t>
            </a:r>
            <a:r>
              <a:rPr lang="en-US" sz="2400" i="1" dirty="0" err="1">
                <a:ea typeface="+mn-lt"/>
                <a:cs typeface="+mn-lt"/>
              </a:rPr>
              <a:t>f</a:t>
            </a:r>
            <a:r>
              <a:rPr lang="en-US" sz="2400" dirty="0">
                <a:ea typeface="+mn-lt"/>
                <a:cs typeface="+mn-lt"/>
              </a:rPr>
              <a:t>(X))=</a:t>
            </a:r>
            <a:r>
              <a:rPr lang="en-US" sz="2400" dirty="0" err="1">
                <a:ea typeface="+mn-lt"/>
                <a:cs typeface="+mn-lt"/>
              </a:rPr>
              <a:t>a+E</a:t>
            </a:r>
            <a:r>
              <a:rPr lang="en-US" sz="2400" dirty="0">
                <a:ea typeface="+mn-lt"/>
                <a:cs typeface="+mn-lt"/>
              </a:rPr>
              <a:t>(</a:t>
            </a:r>
            <a:r>
              <a:rPr lang="en-US" sz="2400" i="1" dirty="0">
                <a:ea typeface="+mn-lt"/>
                <a:cs typeface="+mn-lt"/>
              </a:rPr>
              <a:t>f</a:t>
            </a:r>
            <a:r>
              <a:rPr lang="en-US" sz="2400" dirty="0">
                <a:ea typeface="+mn-lt"/>
                <a:cs typeface="+mn-lt"/>
              </a:rPr>
              <a:t>(X)),</a:t>
            </a:r>
            <a:endParaRPr lang="en-US" sz="2400">
              <a:ea typeface="Meiryo"/>
            </a:endParaRPr>
          </a:p>
          <a:p>
            <a:r>
              <a:rPr lang="en-US" sz="2400" dirty="0">
                <a:ea typeface="+mn-lt"/>
                <a:cs typeface="+mn-lt"/>
              </a:rPr>
              <a:t>where, a is a constant and </a:t>
            </a:r>
            <a:r>
              <a:rPr lang="en-US" sz="2400" i="1" dirty="0">
                <a:ea typeface="+mn-lt"/>
                <a:cs typeface="+mn-lt"/>
              </a:rPr>
              <a:t>f</a:t>
            </a:r>
            <a:r>
              <a:rPr lang="en-US" sz="2400" dirty="0">
                <a:ea typeface="+mn-lt"/>
                <a:cs typeface="+mn-lt"/>
              </a:rPr>
              <a:t>(X) is the </a:t>
            </a:r>
            <a:r>
              <a:rPr lang="en-US" sz="2400" dirty="0">
                <a:ea typeface="+mn-lt"/>
                <a:cs typeface="+mn-lt"/>
                <a:hlinkClick r:id="rId2"/>
              </a:rPr>
              <a:t>function</a:t>
            </a:r>
            <a:r>
              <a:rPr lang="en-US" sz="2400" dirty="0">
                <a:ea typeface="+mn-lt"/>
                <a:cs typeface="+mn-lt"/>
              </a:rPr>
              <a:t>.</a:t>
            </a:r>
            <a:endParaRPr lang="en-US" sz="2400">
              <a:ea typeface="Meiryo"/>
            </a:endParaRPr>
          </a:p>
          <a:p>
            <a:endParaRPr lang="en-US" sz="2400" dirty="0">
              <a:ea typeface="+mn-lt"/>
              <a:cs typeface="+mn-lt"/>
            </a:endParaRPr>
          </a:p>
          <a:p>
            <a:pPr marL="285750" indent="-285750">
              <a:buFont typeface="Arial"/>
              <a:buChar char="•"/>
            </a:pPr>
            <a:r>
              <a:rPr lang="en-US" sz="2400" dirty="0">
                <a:ea typeface="+mn-lt"/>
                <a:cs typeface="+mn-lt"/>
              </a:rPr>
              <a:t>The mathematical expectation of the sum of product between a constant and function of a random variable and the other constant is equal to the sum of the product of the constant and the mathematical expectation of the function of that random variable and the other constant.</a:t>
            </a:r>
            <a:endParaRPr lang="en-US" dirty="0">
              <a:ea typeface="+mn-lt"/>
              <a:cs typeface="+mn-lt"/>
            </a:endParaRPr>
          </a:p>
          <a:p>
            <a:r>
              <a:rPr lang="en-US" sz="2400" dirty="0">
                <a:ea typeface="+mn-lt"/>
                <a:cs typeface="+mn-lt"/>
              </a:rPr>
              <a:t>Or,</a:t>
            </a:r>
            <a:endParaRPr lang="en-US" dirty="0">
              <a:ea typeface="+mn-lt"/>
              <a:cs typeface="+mn-lt"/>
            </a:endParaRPr>
          </a:p>
          <a:p>
            <a:r>
              <a:rPr lang="en-US" sz="2400" dirty="0">
                <a:ea typeface="+mn-lt"/>
                <a:cs typeface="+mn-lt"/>
              </a:rPr>
              <a:t>E(</a:t>
            </a:r>
            <a:r>
              <a:rPr lang="en-US" sz="2400" dirty="0" err="1">
                <a:ea typeface="+mn-lt"/>
                <a:cs typeface="+mn-lt"/>
              </a:rPr>
              <a:t>aX+b</a:t>
            </a:r>
            <a:r>
              <a:rPr lang="en-US" sz="2400" dirty="0">
                <a:ea typeface="+mn-lt"/>
                <a:cs typeface="+mn-lt"/>
              </a:rPr>
              <a:t>)=</a:t>
            </a:r>
            <a:r>
              <a:rPr lang="en-US" sz="2400" dirty="0" err="1">
                <a:ea typeface="+mn-lt"/>
                <a:cs typeface="+mn-lt"/>
              </a:rPr>
              <a:t>aE</a:t>
            </a:r>
            <a:r>
              <a:rPr lang="en-US" sz="2400" dirty="0">
                <a:ea typeface="+mn-lt"/>
                <a:cs typeface="+mn-lt"/>
              </a:rPr>
              <a:t>(X)+b,</a:t>
            </a:r>
            <a:endParaRPr lang="en-US" dirty="0">
              <a:ea typeface="+mn-lt"/>
              <a:cs typeface="+mn-lt"/>
            </a:endParaRPr>
          </a:p>
          <a:p>
            <a:r>
              <a:rPr lang="en-US" sz="2400" dirty="0">
                <a:ea typeface="+mn-lt"/>
                <a:cs typeface="+mn-lt"/>
              </a:rPr>
              <a:t>where, a and b are constants.</a:t>
            </a:r>
            <a:endParaRPr lang="en-US" dirty="0"/>
          </a:p>
          <a:p>
            <a:endParaRPr lang="en-US" sz="2400" dirty="0">
              <a:ea typeface="Meiryo"/>
            </a:endParaRPr>
          </a:p>
          <a:p>
            <a:endParaRPr lang="en-US" sz="2400" dirty="0">
              <a:ea typeface="Meiryo"/>
            </a:endParaRPr>
          </a:p>
        </p:txBody>
      </p:sp>
    </p:spTree>
    <p:extLst>
      <p:ext uri="{BB962C8B-B14F-4D97-AF65-F5344CB8AC3E}">
        <p14:creationId xmlns:p14="http://schemas.microsoft.com/office/powerpoint/2010/main" val="42534655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0A3F0DE-3367-99AB-A219-BB2FF9EEC166}"/>
              </a:ext>
            </a:extLst>
          </p:cNvPr>
          <p:cNvSpPr txBox="1"/>
          <p:nvPr/>
        </p:nvSpPr>
        <p:spPr>
          <a:xfrm>
            <a:off x="598099" y="411193"/>
            <a:ext cx="11053312"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dirty="0">
                <a:ea typeface="+mn-lt"/>
                <a:cs typeface="+mn-lt"/>
              </a:rPr>
              <a:t>The mathematical expectation of a linear combination of the random variables and constant is equal to the sum of the product of  ‘n’ constant and the mathematical expectation of the ‘n’ number of variables.</a:t>
            </a:r>
            <a:endParaRPr lang="en-US" sz="2400">
              <a:ea typeface="Meiryo"/>
            </a:endParaRPr>
          </a:p>
          <a:p>
            <a:r>
              <a:rPr lang="en-US" sz="2400" dirty="0">
                <a:ea typeface="+mn-lt"/>
                <a:cs typeface="+mn-lt"/>
              </a:rPr>
              <a:t>Or</a:t>
            </a:r>
            <a:endParaRPr lang="en-US" sz="2400" dirty="0">
              <a:ea typeface="Meiryo"/>
            </a:endParaRPr>
          </a:p>
          <a:p>
            <a:pPr algn="l"/>
            <a:endParaRPr lang="en-US" sz="2400" dirty="0">
              <a:ea typeface="Meiryo"/>
            </a:endParaRPr>
          </a:p>
          <a:p>
            <a:r>
              <a:rPr lang="en-US" sz="2400" dirty="0">
                <a:ea typeface="+mn-lt"/>
                <a:cs typeface="+mn-lt"/>
              </a:rPr>
              <a:t>E(∑</a:t>
            </a:r>
            <a:r>
              <a:rPr lang="en-US" sz="2400" dirty="0" err="1">
                <a:ea typeface="+mn-lt"/>
                <a:cs typeface="+mn-lt"/>
              </a:rPr>
              <a:t>a</a:t>
            </a:r>
            <a:r>
              <a:rPr lang="en-US" sz="2400" baseline="-25000" dirty="0" err="1">
                <a:ea typeface="+mn-lt"/>
                <a:cs typeface="+mn-lt"/>
              </a:rPr>
              <a:t>i</a:t>
            </a:r>
            <a:r>
              <a:rPr lang="en-US" sz="2400" dirty="0" err="1">
                <a:ea typeface="+mn-lt"/>
                <a:cs typeface="+mn-lt"/>
              </a:rPr>
              <a:t>X</a:t>
            </a:r>
            <a:r>
              <a:rPr lang="en-US" sz="2400" baseline="-25000" dirty="0" err="1">
                <a:ea typeface="+mn-lt"/>
                <a:cs typeface="+mn-lt"/>
              </a:rPr>
              <a:t>i</a:t>
            </a:r>
            <a:r>
              <a:rPr lang="en-US" sz="2400" dirty="0">
                <a:ea typeface="+mn-lt"/>
                <a:cs typeface="+mn-lt"/>
              </a:rPr>
              <a:t>)=∑ a</a:t>
            </a:r>
            <a:r>
              <a:rPr lang="en-US" sz="2400" baseline="-25000" dirty="0">
                <a:ea typeface="+mn-lt"/>
                <a:cs typeface="+mn-lt"/>
              </a:rPr>
              <a:t>i </a:t>
            </a:r>
            <a:r>
              <a:rPr lang="en-US" sz="2400" dirty="0">
                <a:ea typeface="+mn-lt"/>
                <a:cs typeface="+mn-lt"/>
              </a:rPr>
              <a:t>E(X</a:t>
            </a:r>
            <a:r>
              <a:rPr lang="en-US" sz="2400" baseline="-25000" dirty="0">
                <a:ea typeface="+mn-lt"/>
                <a:cs typeface="+mn-lt"/>
              </a:rPr>
              <a:t>i</a:t>
            </a:r>
            <a:r>
              <a:rPr lang="en-US" sz="2400" dirty="0">
                <a:ea typeface="+mn-lt"/>
                <a:cs typeface="+mn-lt"/>
              </a:rPr>
              <a:t>)</a:t>
            </a:r>
            <a:endParaRPr lang="en-US" sz="2400">
              <a:ea typeface="Meiryo"/>
            </a:endParaRPr>
          </a:p>
          <a:p>
            <a:r>
              <a:rPr lang="en-US" sz="2400" dirty="0">
                <a:ea typeface="+mn-lt"/>
                <a:cs typeface="+mn-lt"/>
              </a:rPr>
              <a:t>Where, a</a:t>
            </a:r>
            <a:r>
              <a:rPr lang="en-US" sz="2400" baseline="-25000" dirty="0">
                <a:ea typeface="+mn-lt"/>
                <a:cs typeface="+mn-lt"/>
              </a:rPr>
              <a:t>i</a:t>
            </a:r>
            <a:r>
              <a:rPr lang="en-US" sz="2400" dirty="0">
                <a:ea typeface="+mn-lt"/>
                <a:cs typeface="+mn-lt"/>
              </a:rPr>
              <a:t>, (</a:t>
            </a:r>
            <a:r>
              <a:rPr lang="en-US" sz="2400" dirty="0" err="1">
                <a:ea typeface="+mn-lt"/>
                <a:cs typeface="+mn-lt"/>
              </a:rPr>
              <a:t>i</a:t>
            </a:r>
            <a:r>
              <a:rPr lang="en-US" sz="2400" dirty="0">
                <a:ea typeface="+mn-lt"/>
                <a:cs typeface="+mn-lt"/>
              </a:rPr>
              <a:t>=1…n) are constants.</a:t>
            </a:r>
            <a:endParaRPr lang="en-US" sz="2400">
              <a:ea typeface="Meiryo"/>
            </a:endParaRPr>
          </a:p>
          <a:p>
            <a:endParaRPr lang="en-US" sz="2400" dirty="0">
              <a:ea typeface="Meiryo"/>
            </a:endParaRPr>
          </a:p>
          <a:p>
            <a:endParaRPr lang="en-US" sz="2400" dirty="0">
              <a:ea typeface="Meiryo"/>
            </a:endParaRPr>
          </a:p>
        </p:txBody>
      </p:sp>
    </p:spTree>
    <p:extLst>
      <p:ext uri="{BB962C8B-B14F-4D97-AF65-F5344CB8AC3E}">
        <p14:creationId xmlns:p14="http://schemas.microsoft.com/office/powerpoint/2010/main" val="33659530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3E65395-9B16-940C-6472-91AC9E681E3E}"/>
              </a:ext>
            </a:extLst>
          </p:cNvPr>
          <p:cNvSpPr txBox="1"/>
          <p:nvPr/>
        </p:nvSpPr>
        <p:spPr>
          <a:xfrm>
            <a:off x="425570" y="497457"/>
            <a:ext cx="11657162" cy="67403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t>Solved Example on Mathematical Expectation</a:t>
            </a:r>
            <a:endParaRPr lang="en-US" sz="2400">
              <a:ea typeface="Meiryo"/>
            </a:endParaRPr>
          </a:p>
          <a:p>
            <a:r>
              <a:rPr lang="en-US" sz="2400" dirty="0" err="1">
                <a:ea typeface="+mn-lt"/>
                <a:cs typeface="+mn-lt"/>
              </a:rPr>
              <a:t>Q.What</a:t>
            </a:r>
            <a:r>
              <a:rPr lang="en-US" sz="2400" dirty="0">
                <a:ea typeface="+mn-lt"/>
                <a:cs typeface="+mn-lt"/>
              </a:rPr>
              <a:t> is the expected number of coin flips for getting two consecutive heads?</a:t>
            </a:r>
            <a:endParaRPr lang="en-US" sz="2400" dirty="0">
              <a:ea typeface="Meiryo"/>
            </a:endParaRPr>
          </a:p>
          <a:p>
            <a:pPr algn="l"/>
            <a:endParaRPr lang="en-US" sz="2400" dirty="0">
              <a:ea typeface="Meiryo"/>
            </a:endParaRPr>
          </a:p>
          <a:p>
            <a:r>
              <a:rPr lang="en-US" sz="2400" dirty="0">
                <a:ea typeface="+mn-lt"/>
                <a:cs typeface="+mn-lt"/>
              </a:rPr>
              <a:t>Sol: Let the expected number of coin flips be x.</a:t>
            </a:r>
            <a:endParaRPr lang="en-US" sz="2400">
              <a:ea typeface="Meiryo"/>
            </a:endParaRPr>
          </a:p>
          <a:p>
            <a:r>
              <a:rPr lang="en-US" sz="2400" dirty="0">
                <a:ea typeface="+mn-lt"/>
                <a:cs typeface="+mn-lt"/>
              </a:rPr>
              <a:t>If the first flip is a tail then the probability of the event is 1/2. Thus, the total number of flips required is x+1.  If the first flip is a head and the second flip is a tail, then the probability of the event is 1/4 and the total number of flips we require is x+2. If the first flip is a head and the second flip is also heads, then the probability of the event is 1/4 and the total number of flips we require is 2.</a:t>
            </a:r>
            <a:br>
              <a:rPr lang="en-US" sz="2400" dirty="0">
                <a:ea typeface="+mn-lt"/>
                <a:cs typeface="+mn-lt"/>
              </a:rPr>
            </a:br>
            <a:r>
              <a:rPr lang="en-US" sz="2400" dirty="0">
                <a:ea typeface="+mn-lt"/>
                <a:cs typeface="+mn-lt"/>
              </a:rPr>
              <a:t>By Adding, the equations we get</a:t>
            </a:r>
            <a:endParaRPr lang="en-US" sz="2400">
              <a:ea typeface="Meiryo"/>
            </a:endParaRPr>
          </a:p>
          <a:p>
            <a:r>
              <a:rPr lang="en-US" sz="2400" dirty="0">
                <a:ea typeface="+mn-lt"/>
                <a:cs typeface="+mn-lt"/>
              </a:rPr>
              <a:t>x = (1/2)(x+1) + (1/4)(x+2) + (1/4)2</a:t>
            </a:r>
            <a:endParaRPr lang="en-US" sz="2400">
              <a:ea typeface="Meiryo"/>
            </a:endParaRPr>
          </a:p>
          <a:p>
            <a:r>
              <a:rPr lang="en-US" sz="2400" dirty="0">
                <a:ea typeface="+mn-lt"/>
                <a:cs typeface="+mn-lt"/>
              </a:rPr>
              <a:t>By solving the equation, we get</a:t>
            </a:r>
            <a:endParaRPr lang="en-US" sz="2400">
              <a:ea typeface="Meiryo"/>
            </a:endParaRPr>
          </a:p>
          <a:p>
            <a:r>
              <a:rPr lang="en-US" sz="2400" dirty="0">
                <a:ea typeface="+mn-lt"/>
                <a:cs typeface="+mn-lt"/>
              </a:rPr>
              <a:t>x = 6.</a:t>
            </a:r>
            <a:endParaRPr lang="en-US" sz="2400">
              <a:ea typeface="Meiryo"/>
            </a:endParaRPr>
          </a:p>
          <a:p>
            <a:r>
              <a:rPr lang="en-US" sz="2400" dirty="0">
                <a:ea typeface="+mn-lt"/>
                <a:cs typeface="+mn-lt"/>
              </a:rPr>
              <a:t>So, the expected number of coin flips for getting two consecutive heads is 6.</a:t>
            </a:r>
            <a:endParaRPr lang="en-US" sz="2400">
              <a:ea typeface="Meiryo"/>
            </a:endParaRPr>
          </a:p>
          <a:p>
            <a:endParaRPr lang="en-US" sz="2400" dirty="0">
              <a:ea typeface="Meiryo"/>
            </a:endParaRPr>
          </a:p>
          <a:p>
            <a:endParaRPr lang="en-US" sz="2400" dirty="0">
              <a:ea typeface="Meiryo"/>
            </a:endParaRPr>
          </a:p>
        </p:txBody>
      </p:sp>
    </p:spTree>
    <p:extLst>
      <p:ext uri="{BB962C8B-B14F-4D97-AF65-F5344CB8AC3E}">
        <p14:creationId xmlns:p14="http://schemas.microsoft.com/office/powerpoint/2010/main" val="6158698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FABA55D-AE68-BD44-6DDE-180156762244}"/>
              </a:ext>
            </a:extLst>
          </p:cNvPr>
          <p:cNvSpPr txBox="1"/>
          <p:nvPr/>
        </p:nvSpPr>
        <p:spPr>
          <a:xfrm>
            <a:off x="756250" y="497457"/>
            <a:ext cx="10866406" cy="563231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t>Standard Deviation</a:t>
            </a:r>
            <a:endParaRPr lang="en-US" sz="2000" dirty="0">
              <a:ea typeface="Meiryo"/>
            </a:endParaRPr>
          </a:p>
          <a:p>
            <a:r>
              <a:rPr lang="en-US" sz="2000" dirty="0">
                <a:ea typeface="+mn-lt"/>
                <a:cs typeface="+mn-lt"/>
              </a:rPr>
              <a:t>The Standard Deviation is a measure of how spread out numbers are.</a:t>
            </a:r>
            <a:endParaRPr lang="en-US" sz="2000" dirty="0">
              <a:ea typeface="Meiryo"/>
            </a:endParaRPr>
          </a:p>
          <a:p>
            <a:r>
              <a:rPr lang="en-US" sz="2000" dirty="0">
                <a:ea typeface="+mn-lt"/>
                <a:cs typeface="+mn-lt"/>
              </a:rPr>
              <a:t>Its symbol is </a:t>
            </a:r>
            <a:r>
              <a:rPr lang="en-US" sz="2000" b="1" dirty="0">
                <a:ea typeface="+mn-lt"/>
                <a:cs typeface="+mn-lt"/>
              </a:rPr>
              <a:t>σ</a:t>
            </a:r>
            <a:r>
              <a:rPr lang="en-US" sz="2000" dirty="0">
                <a:ea typeface="+mn-lt"/>
                <a:cs typeface="+mn-lt"/>
              </a:rPr>
              <a:t> (the </a:t>
            </a:r>
            <a:r>
              <a:rPr lang="en-US" sz="2000" dirty="0" err="1">
                <a:ea typeface="+mn-lt"/>
                <a:cs typeface="+mn-lt"/>
              </a:rPr>
              <a:t>greek</a:t>
            </a:r>
            <a:r>
              <a:rPr lang="en-US" sz="2000" dirty="0">
                <a:ea typeface="+mn-lt"/>
                <a:cs typeface="+mn-lt"/>
              </a:rPr>
              <a:t> letter sigma)</a:t>
            </a:r>
            <a:endParaRPr lang="en-US" sz="2000" dirty="0">
              <a:ea typeface="Meiryo"/>
            </a:endParaRPr>
          </a:p>
          <a:p>
            <a:r>
              <a:rPr lang="en-US" sz="2000" dirty="0">
                <a:ea typeface="+mn-lt"/>
                <a:cs typeface="+mn-lt"/>
              </a:rPr>
              <a:t>The formula is easy: it is the</a:t>
            </a:r>
            <a:r>
              <a:rPr lang="en-US" sz="2000" b="1" dirty="0">
                <a:ea typeface="+mn-lt"/>
                <a:cs typeface="+mn-lt"/>
              </a:rPr>
              <a:t> square root</a:t>
            </a:r>
            <a:r>
              <a:rPr lang="en-US" sz="2000" dirty="0">
                <a:ea typeface="+mn-lt"/>
                <a:cs typeface="+mn-lt"/>
              </a:rPr>
              <a:t> of the </a:t>
            </a:r>
            <a:r>
              <a:rPr lang="en-US" sz="2000" b="1" dirty="0">
                <a:ea typeface="+mn-lt"/>
                <a:cs typeface="+mn-lt"/>
              </a:rPr>
              <a:t>Variance.</a:t>
            </a:r>
            <a:r>
              <a:rPr lang="en-US" sz="2000" dirty="0">
                <a:ea typeface="+mn-lt"/>
                <a:cs typeface="+mn-lt"/>
              </a:rPr>
              <a:t> So now you ask, "What is the Variance?"</a:t>
            </a:r>
            <a:endParaRPr lang="en-US" sz="2000" dirty="0">
              <a:ea typeface="Meiryo"/>
            </a:endParaRPr>
          </a:p>
          <a:p>
            <a:pPr algn="l"/>
            <a:endParaRPr lang="en-US" sz="2000" dirty="0">
              <a:ea typeface="Meiryo"/>
            </a:endParaRPr>
          </a:p>
          <a:p>
            <a:r>
              <a:rPr lang="en-US" sz="2000" dirty="0"/>
              <a:t>Variance</a:t>
            </a:r>
            <a:endParaRPr lang="en-US" sz="2000" dirty="0">
              <a:ea typeface="Meiryo"/>
            </a:endParaRPr>
          </a:p>
          <a:p>
            <a:r>
              <a:rPr lang="en-US" sz="2000" dirty="0">
                <a:ea typeface="+mn-lt"/>
                <a:cs typeface="+mn-lt"/>
              </a:rPr>
              <a:t>The Variance is defined as:</a:t>
            </a:r>
            <a:endParaRPr lang="en-US" sz="2000" dirty="0">
              <a:ea typeface="Meiryo"/>
            </a:endParaRPr>
          </a:p>
          <a:p>
            <a:pPr algn="ctr"/>
            <a:r>
              <a:rPr lang="en-US" sz="2000" dirty="0">
                <a:ea typeface="+mn-lt"/>
                <a:cs typeface="+mn-lt"/>
              </a:rPr>
              <a:t>The average of the </a:t>
            </a:r>
            <a:r>
              <a:rPr lang="en-US" sz="2000" b="1" dirty="0">
                <a:ea typeface="+mn-lt"/>
                <a:cs typeface="+mn-lt"/>
              </a:rPr>
              <a:t>squared</a:t>
            </a:r>
            <a:r>
              <a:rPr lang="en-US" sz="2000" dirty="0">
                <a:ea typeface="+mn-lt"/>
                <a:cs typeface="+mn-lt"/>
              </a:rPr>
              <a:t> differences from the Mean.</a:t>
            </a:r>
            <a:endParaRPr lang="en-US" sz="2000" dirty="0">
              <a:ea typeface="Meiryo"/>
            </a:endParaRPr>
          </a:p>
          <a:p>
            <a:pPr algn="ctr"/>
            <a:endParaRPr lang="en-US" sz="2000" dirty="0">
              <a:ea typeface="Meiryo"/>
            </a:endParaRPr>
          </a:p>
          <a:p>
            <a:pPr algn="ctr"/>
            <a:r>
              <a:rPr lang="en-US" sz="2000" dirty="0">
                <a:ea typeface="+mn-lt"/>
                <a:cs typeface="+mn-lt"/>
              </a:rPr>
              <a:t>To calculate the variance follow these steps:</a:t>
            </a:r>
            <a:endParaRPr lang="en-US" sz="2000" dirty="0">
              <a:ea typeface="Meiryo"/>
            </a:endParaRPr>
          </a:p>
          <a:p>
            <a:pPr marL="285750" indent="-285750" algn="ctr">
              <a:buFont typeface="Arial"/>
              <a:buChar char="•"/>
            </a:pPr>
            <a:r>
              <a:rPr lang="en-US" sz="2000" dirty="0">
                <a:ea typeface="+mn-lt"/>
                <a:cs typeface="+mn-lt"/>
              </a:rPr>
              <a:t>Work out the </a:t>
            </a:r>
            <a:r>
              <a:rPr lang="en-US" sz="2000" dirty="0">
                <a:ea typeface="+mn-lt"/>
                <a:cs typeface="+mn-lt"/>
                <a:hlinkClick r:id="rId2"/>
              </a:rPr>
              <a:t>Mean</a:t>
            </a:r>
            <a:r>
              <a:rPr lang="en-US" sz="2000" dirty="0">
                <a:ea typeface="+mn-lt"/>
                <a:cs typeface="+mn-lt"/>
              </a:rPr>
              <a:t> (the simple average of the numbers)</a:t>
            </a:r>
            <a:endParaRPr lang="en-US" sz="2000" dirty="0">
              <a:ea typeface="Meiryo"/>
            </a:endParaRPr>
          </a:p>
          <a:p>
            <a:pPr marL="285750" indent="-285750" algn="ctr">
              <a:buFont typeface="Arial"/>
              <a:buChar char="•"/>
            </a:pPr>
            <a:r>
              <a:rPr lang="en-US" sz="2000" dirty="0">
                <a:ea typeface="+mn-lt"/>
                <a:cs typeface="+mn-lt"/>
              </a:rPr>
              <a:t>Then for each number: subtract the Mean and square the result (the </a:t>
            </a:r>
            <a:r>
              <a:rPr lang="en-US" sz="2000" i="1" dirty="0">
                <a:ea typeface="+mn-lt"/>
                <a:cs typeface="+mn-lt"/>
              </a:rPr>
              <a:t>squared difference</a:t>
            </a:r>
            <a:r>
              <a:rPr lang="en-US" sz="2000" dirty="0">
                <a:ea typeface="+mn-lt"/>
                <a:cs typeface="+mn-lt"/>
              </a:rPr>
              <a:t>).</a:t>
            </a:r>
            <a:endParaRPr lang="en-US" sz="2000" dirty="0">
              <a:ea typeface="Meiryo"/>
            </a:endParaRPr>
          </a:p>
          <a:p>
            <a:pPr marL="285750" indent="-285750" algn="ctr">
              <a:buFont typeface="Arial"/>
              <a:buChar char="•"/>
            </a:pPr>
            <a:r>
              <a:rPr lang="en-US" sz="2000" dirty="0">
                <a:ea typeface="+mn-lt"/>
                <a:cs typeface="+mn-lt"/>
              </a:rPr>
              <a:t>Then work out the average of those squared differences. (</a:t>
            </a:r>
            <a:r>
              <a:rPr lang="en-US" sz="2000" dirty="0">
                <a:ea typeface="+mn-lt"/>
                <a:cs typeface="+mn-lt"/>
                <a:hlinkClick r:id="rId3"/>
              </a:rPr>
              <a:t>Why Square?</a:t>
            </a:r>
            <a:r>
              <a:rPr lang="en-US" sz="2000" dirty="0">
                <a:ea typeface="+mn-lt"/>
                <a:cs typeface="+mn-lt"/>
              </a:rPr>
              <a:t>)</a:t>
            </a:r>
            <a:endParaRPr lang="en-US" sz="2000" dirty="0">
              <a:ea typeface="Meiryo"/>
            </a:endParaRPr>
          </a:p>
          <a:p>
            <a:pPr algn="ctr"/>
            <a:endParaRPr lang="en-US" sz="2000" dirty="0">
              <a:ea typeface="Meiryo"/>
            </a:endParaRPr>
          </a:p>
          <a:p>
            <a:endParaRPr lang="en-US" sz="2000" dirty="0">
              <a:ea typeface="Meiryo"/>
            </a:endParaRPr>
          </a:p>
          <a:p>
            <a:endParaRPr lang="en-US" sz="2000" dirty="0">
              <a:ea typeface="Meiryo"/>
            </a:endParaRPr>
          </a:p>
        </p:txBody>
      </p:sp>
    </p:spTree>
    <p:extLst>
      <p:ext uri="{BB962C8B-B14F-4D97-AF65-F5344CB8AC3E}">
        <p14:creationId xmlns:p14="http://schemas.microsoft.com/office/powerpoint/2010/main" val="31824093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ED69555-EE48-4B19-812B-4E1068DBF9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3754" y="0"/>
            <a:ext cx="4618246"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57">
            <a:extLst>
              <a:ext uri="{FF2B5EF4-FFF2-40B4-BE49-F238E27FC236}">
                <a16:creationId xmlns:a16="http://schemas.microsoft.com/office/drawing/2014/main" id="{57AEB73D-F521-4B19-820F-12DB6BCC84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sp>
      <p:sp>
        <p:nvSpPr>
          <p:cNvPr id="12" name="Rectangle 11">
            <a:extLst>
              <a:ext uri="{FF2B5EF4-FFF2-40B4-BE49-F238E27FC236}">
                <a16:creationId xmlns:a16="http://schemas.microsoft.com/office/drawing/2014/main" id="{6B72EEBA-3A5D-41CE-8465-A45A0F6567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01215"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EA164D6B-6878-4B9F-A2D0-985D39B17B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57851D67-7085-40E2-B146-F91433A28E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31500"/>
            <a:ext cx="7534656" cy="511290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362F176A-9349-4CD7-8042-59C0200C8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0904" y="-4078"/>
            <a:ext cx="4641096" cy="10565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4E9A171F-91A7-42F8-B25C-E38B244E7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1031500"/>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3" descr="A picture containing text&#10;&#10;Description automatically generated">
            <a:extLst>
              <a:ext uri="{FF2B5EF4-FFF2-40B4-BE49-F238E27FC236}">
                <a16:creationId xmlns:a16="http://schemas.microsoft.com/office/drawing/2014/main" id="{98C8679D-D598-467F-EE61-52AF6DA4F990}"/>
              </a:ext>
            </a:extLst>
          </p:cNvPr>
          <p:cNvPicPr>
            <a:picLocks noChangeAspect="1"/>
          </p:cNvPicPr>
          <p:nvPr/>
        </p:nvPicPr>
        <p:blipFill>
          <a:blip r:embed="rId2"/>
          <a:stretch>
            <a:fillRect/>
          </a:stretch>
        </p:blipFill>
        <p:spPr>
          <a:xfrm>
            <a:off x="643466" y="2566502"/>
            <a:ext cx="6224713" cy="2074904"/>
          </a:xfrm>
          <a:prstGeom prst="rect">
            <a:avLst/>
          </a:prstGeom>
        </p:spPr>
      </p:pic>
      <p:sp>
        <p:nvSpPr>
          <p:cNvPr id="22" name="Rectangle 21">
            <a:extLst>
              <a:ext uri="{FF2B5EF4-FFF2-40B4-BE49-F238E27FC236}">
                <a16:creationId xmlns:a16="http://schemas.microsoft.com/office/drawing/2014/main" id="{064738AB-B6BE-4867-889A-52CE4AC8DB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5467" y="1095508"/>
            <a:ext cx="4606533" cy="501689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403AA761-D678-C35F-F44E-55C55DC72F4E}"/>
              </a:ext>
            </a:extLst>
          </p:cNvPr>
          <p:cNvSpPr txBox="1"/>
          <p:nvPr/>
        </p:nvSpPr>
        <p:spPr>
          <a:xfrm>
            <a:off x="7973503" y="1709530"/>
            <a:ext cx="3754671" cy="2528515"/>
          </a:xfrm>
          <a:prstGeom prst="rect">
            <a:avLst/>
          </a:prstGeom>
        </p:spPr>
        <p:txBody>
          <a:bodyPr rot="0" spcFirstLastPara="0" vertOverflow="overflow" horzOverflow="overflow" vert="horz" wrap="square" lIns="109728" tIns="109728" rIns="109728" bIns="91440" numCol="1" spcCol="0" rtlCol="0" fromWordArt="0" anchor="b" anchorCtr="0" forceAA="0" compatLnSpc="1">
            <a:prstTxWarp prst="textNoShape">
              <a:avLst/>
            </a:prstTxWarp>
            <a:noAutofit/>
          </a:bodyPr>
          <a:lstStyle/>
          <a:p>
            <a:pPr defTabSz="914400"/>
            <a:r>
              <a:rPr lang="en-US" sz="2400" cap="all" spc="150" dirty="0">
                <a:solidFill>
                  <a:schemeClr val="bg1"/>
                </a:solidFill>
                <a:ea typeface="+mn-lt"/>
                <a:cs typeface="+mn-lt"/>
              </a:rPr>
              <a:t>You and your friends have just measured the heights of your dogs (in millimeters):</a:t>
            </a:r>
            <a:endParaRPr lang="en-US" sz="2400">
              <a:solidFill>
                <a:schemeClr val="bg1"/>
              </a:solidFill>
              <a:ea typeface="Meiryo"/>
              <a:cs typeface="+mj-cs"/>
            </a:endParaRPr>
          </a:p>
        </p:txBody>
      </p:sp>
      <p:sp>
        <p:nvSpPr>
          <p:cNvPr id="24" name="Rectangle 23">
            <a:extLst>
              <a:ext uri="{FF2B5EF4-FFF2-40B4-BE49-F238E27FC236}">
                <a16:creationId xmlns:a16="http://schemas.microsoft.com/office/drawing/2014/main" id="{9C969C2C-E7E3-4052-87D4-61E733EC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6112401"/>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7C60369F-A41B-4D6E-8990-30E2715C57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21459" y="0"/>
            <a:ext cx="6400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67474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412B356-1E08-FD0B-D774-B57E206B4D73}"/>
              </a:ext>
            </a:extLst>
          </p:cNvPr>
          <p:cNvSpPr txBox="1"/>
          <p:nvPr/>
        </p:nvSpPr>
        <p:spPr>
          <a:xfrm>
            <a:off x="454325" y="310551"/>
            <a:ext cx="7013275"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ea typeface="+mn-lt"/>
                <a:cs typeface="+mn-lt"/>
              </a:rPr>
              <a:t>The heights (at the shoulders) are: 600mm, 470mm, 170mm, 430mm and 300mm.</a:t>
            </a:r>
            <a:endParaRPr lang="en-US" dirty="0"/>
          </a:p>
          <a:p>
            <a:r>
              <a:rPr lang="en-US" dirty="0">
                <a:ea typeface="+mn-lt"/>
                <a:cs typeface="+mn-lt"/>
              </a:rPr>
              <a:t>Find out the Mean, the Variance, and the Standard Deviation.</a:t>
            </a:r>
            <a:endParaRPr lang="en-US" dirty="0"/>
          </a:p>
          <a:p>
            <a:r>
              <a:rPr lang="en-US" dirty="0">
                <a:ea typeface="+mn-lt"/>
                <a:cs typeface="+mn-lt"/>
              </a:rPr>
              <a:t>Your first step is to find the Mean:</a:t>
            </a:r>
            <a:endParaRPr lang="en-US" dirty="0"/>
          </a:p>
          <a:p>
            <a:pPr algn="l"/>
            <a:endParaRPr lang="en-US" dirty="0">
              <a:ea typeface="Meiryo"/>
            </a:endParaRPr>
          </a:p>
          <a:p>
            <a:endParaRPr lang="en-US" dirty="0">
              <a:ea typeface="Meiryo"/>
            </a:endParaRPr>
          </a:p>
          <a:p>
            <a:endParaRPr lang="en-US" dirty="0">
              <a:ea typeface="Meiryo"/>
            </a:endParaRPr>
          </a:p>
        </p:txBody>
      </p:sp>
      <p:graphicFrame>
        <p:nvGraphicFramePr>
          <p:cNvPr id="4" name="Table 3">
            <a:extLst>
              <a:ext uri="{FF2B5EF4-FFF2-40B4-BE49-F238E27FC236}">
                <a16:creationId xmlns:a16="http://schemas.microsoft.com/office/drawing/2014/main" id="{5879DEB8-D433-A912-691D-6D949449729A}"/>
              </a:ext>
            </a:extLst>
          </p:cNvPr>
          <p:cNvGraphicFramePr>
            <a:graphicFrameLocks noGrp="1"/>
          </p:cNvGraphicFramePr>
          <p:nvPr>
            <p:extLst>
              <p:ext uri="{D42A27DB-BD31-4B8C-83A1-F6EECF244321}">
                <p14:modId xmlns:p14="http://schemas.microsoft.com/office/powerpoint/2010/main" val="3397998906"/>
              </p:ext>
            </p:extLst>
          </p:nvPr>
        </p:nvGraphicFramePr>
        <p:xfrm>
          <a:off x="2127105" y="3026929"/>
          <a:ext cx="6221690" cy="2390189"/>
        </p:xfrm>
        <a:graphic>
          <a:graphicData uri="http://schemas.openxmlformats.org/drawingml/2006/table">
            <a:tbl>
              <a:tblPr firstRow="1" bandRow="1">
                <a:tableStyleId>{5C22544A-7EE6-4342-B048-85BDC9FD1C3A}</a:tableStyleId>
              </a:tblPr>
              <a:tblGrid>
                <a:gridCol w="2935224">
                  <a:extLst>
                    <a:ext uri="{9D8B030D-6E8A-4147-A177-3AD203B41FA5}">
                      <a16:colId xmlns:a16="http://schemas.microsoft.com/office/drawing/2014/main" val="3084077236"/>
                    </a:ext>
                  </a:extLst>
                </a:gridCol>
                <a:gridCol w="351242">
                  <a:extLst>
                    <a:ext uri="{9D8B030D-6E8A-4147-A177-3AD203B41FA5}">
                      <a16:colId xmlns:a16="http://schemas.microsoft.com/office/drawing/2014/main" val="2622426514"/>
                    </a:ext>
                  </a:extLst>
                </a:gridCol>
                <a:gridCol w="2935224">
                  <a:extLst>
                    <a:ext uri="{9D8B030D-6E8A-4147-A177-3AD203B41FA5}">
                      <a16:colId xmlns:a16="http://schemas.microsoft.com/office/drawing/2014/main" val="2353326844"/>
                    </a:ext>
                  </a:extLst>
                </a:gridCol>
              </a:tblGrid>
              <a:tr h="1111715">
                <a:tc>
                  <a:txBody>
                    <a:bodyPr/>
                    <a:lstStyle/>
                    <a:p>
                      <a:r>
                        <a:rPr lang="en-US">
                          <a:effectLst/>
                        </a:rPr>
                        <a:t>Mean</a:t>
                      </a:r>
                      <a:endParaRPr lang="en-US"/>
                    </a:p>
                  </a:txBody>
                  <a:tcPr anchor="ctr"/>
                </a:tc>
                <a:tc>
                  <a:txBody>
                    <a:bodyPr/>
                    <a:lstStyle/>
                    <a:p>
                      <a:pPr algn="ctr"/>
                      <a:r>
                        <a:rPr lang="en-US">
                          <a:effectLst/>
                        </a:rPr>
                        <a:t>=</a:t>
                      </a:r>
                    </a:p>
                  </a:txBody>
                  <a:tcPr anchor="ctr"/>
                </a:tc>
                <a:tc>
                  <a:txBody>
                    <a:bodyPr/>
                    <a:lstStyle/>
                    <a:p>
                      <a:r>
                        <a:rPr lang="en-US">
                          <a:effectLst/>
                        </a:rPr>
                        <a:t>600 + 470 + 170 + 430 + 3005</a:t>
                      </a:r>
                    </a:p>
                  </a:txBody>
                  <a:tcPr anchor="ctr"/>
                </a:tc>
                <a:extLst>
                  <a:ext uri="{0D108BD9-81ED-4DB2-BD59-A6C34878D82A}">
                    <a16:rowId xmlns:a16="http://schemas.microsoft.com/office/drawing/2014/main" val="3075356599"/>
                  </a:ext>
                </a:extLst>
              </a:tr>
              <a:tr h="639237">
                <a:tc>
                  <a:txBody>
                    <a:bodyPr/>
                    <a:lstStyle/>
                    <a:p>
                      <a:r>
                        <a:rPr lang="en-US"/>
                        <a:t> </a:t>
                      </a:r>
                    </a:p>
                  </a:txBody>
                  <a:tcPr anchor="ctr"/>
                </a:tc>
                <a:tc>
                  <a:txBody>
                    <a:bodyPr/>
                    <a:lstStyle/>
                    <a:p>
                      <a:pPr algn="ctr"/>
                      <a:r>
                        <a:rPr lang="en-US">
                          <a:effectLst/>
                        </a:rPr>
                        <a:t>=</a:t>
                      </a:r>
                    </a:p>
                  </a:txBody>
                  <a:tcPr anchor="ctr"/>
                </a:tc>
                <a:tc>
                  <a:txBody>
                    <a:bodyPr/>
                    <a:lstStyle/>
                    <a:p>
                      <a:r>
                        <a:rPr lang="en-US">
                          <a:effectLst/>
                        </a:rPr>
                        <a:t>19705</a:t>
                      </a:r>
                    </a:p>
                  </a:txBody>
                  <a:tcPr anchor="ctr"/>
                </a:tc>
                <a:extLst>
                  <a:ext uri="{0D108BD9-81ED-4DB2-BD59-A6C34878D82A}">
                    <a16:rowId xmlns:a16="http://schemas.microsoft.com/office/drawing/2014/main" val="3179196880"/>
                  </a:ext>
                </a:extLst>
              </a:tr>
              <a:tr h="639237">
                <a:tc>
                  <a:txBody>
                    <a:bodyPr/>
                    <a:lstStyle/>
                    <a:p>
                      <a:r>
                        <a:rPr lang="en-US"/>
                        <a:t> </a:t>
                      </a:r>
                    </a:p>
                  </a:txBody>
                  <a:tcPr anchor="ctr"/>
                </a:tc>
                <a:tc>
                  <a:txBody>
                    <a:bodyPr/>
                    <a:lstStyle/>
                    <a:p>
                      <a:pPr algn="ctr"/>
                      <a:r>
                        <a:rPr lang="en-US">
                          <a:effectLst/>
                        </a:rPr>
                        <a:t>=</a:t>
                      </a:r>
                    </a:p>
                  </a:txBody>
                  <a:tcPr anchor="ctr"/>
                </a:tc>
                <a:tc>
                  <a:txBody>
                    <a:bodyPr/>
                    <a:lstStyle/>
                    <a:p>
                      <a:r>
                        <a:rPr lang="en-US">
                          <a:effectLst/>
                        </a:rPr>
                        <a:t>394</a:t>
                      </a:r>
                    </a:p>
                  </a:txBody>
                  <a:tcPr anchor="ctr"/>
                </a:tc>
                <a:extLst>
                  <a:ext uri="{0D108BD9-81ED-4DB2-BD59-A6C34878D82A}">
                    <a16:rowId xmlns:a16="http://schemas.microsoft.com/office/drawing/2014/main" val="3960955291"/>
                  </a:ext>
                </a:extLst>
              </a:tr>
            </a:tbl>
          </a:graphicData>
        </a:graphic>
      </p:graphicFrame>
      <p:sp>
        <p:nvSpPr>
          <p:cNvPr id="5" name="TextBox 4">
            <a:extLst>
              <a:ext uri="{FF2B5EF4-FFF2-40B4-BE49-F238E27FC236}">
                <a16:creationId xmlns:a16="http://schemas.microsoft.com/office/drawing/2014/main" id="{DDF63DAC-49E6-F039-3EA8-E58D0F17B1A0}"/>
              </a:ext>
            </a:extLst>
          </p:cNvPr>
          <p:cNvSpPr txBox="1"/>
          <p:nvPr/>
        </p:nvSpPr>
        <p:spPr>
          <a:xfrm>
            <a:off x="282541" y="2483020"/>
            <a:ext cx="554157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Verdana"/>
                <a:ea typeface="Verdana"/>
              </a:rPr>
              <a:t>Answer:</a:t>
            </a:r>
          </a:p>
        </p:txBody>
      </p:sp>
    </p:spTree>
    <p:extLst>
      <p:ext uri="{BB962C8B-B14F-4D97-AF65-F5344CB8AC3E}">
        <p14:creationId xmlns:p14="http://schemas.microsoft.com/office/powerpoint/2010/main" val="34265785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ED69555-EE48-4B19-812B-4E1068DBF9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3754" y="0"/>
            <a:ext cx="4618246"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57">
            <a:extLst>
              <a:ext uri="{FF2B5EF4-FFF2-40B4-BE49-F238E27FC236}">
                <a16:creationId xmlns:a16="http://schemas.microsoft.com/office/drawing/2014/main" id="{57AEB73D-F521-4B19-820F-12DB6BCC84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sp>
      <p:sp>
        <p:nvSpPr>
          <p:cNvPr id="12" name="Rectangle 11">
            <a:extLst>
              <a:ext uri="{FF2B5EF4-FFF2-40B4-BE49-F238E27FC236}">
                <a16:creationId xmlns:a16="http://schemas.microsoft.com/office/drawing/2014/main" id="{6B72EEBA-3A5D-41CE-8465-A45A0F6567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01215"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EA164D6B-6878-4B9F-A2D0-985D39B17B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57851D67-7085-40E2-B146-F91433A28E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31500"/>
            <a:ext cx="7534656" cy="511290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362F176A-9349-4CD7-8042-59C0200C8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0904" y="-4078"/>
            <a:ext cx="4641096" cy="10565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4E9A171F-91A7-42F8-B25C-E38B244E7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1031500"/>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3" descr="A picture containing text&#10;&#10;Description automatically generated">
            <a:extLst>
              <a:ext uri="{FF2B5EF4-FFF2-40B4-BE49-F238E27FC236}">
                <a16:creationId xmlns:a16="http://schemas.microsoft.com/office/drawing/2014/main" id="{2EB260D4-0425-C458-CC2C-79F258FD4EB3}"/>
              </a:ext>
            </a:extLst>
          </p:cNvPr>
          <p:cNvPicPr>
            <a:picLocks noChangeAspect="1"/>
          </p:cNvPicPr>
          <p:nvPr/>
        </p:nvPicPr>
        <p:blipFill>
          <a:blip r:embed="rId2"/>
          <a:stretch>
            <a:fillRect/>
          </a:stretch>
        </p:blipFill>
        <p:spPr>
          <a:xfrm>
            <a:off x="643466" y="2563150"/>
            <a:ext cx="6224713" cy="2081608"/>
          </a:xfrm>
          <a:prstGeom prst="rect">
            <a:avLst/>
          </a:prstGeom>
        </p:spPr>
      </p:pic>
      <p:sp>
        <p:nvSpPr>
          <p:cNvPr id="22" name="Rectangle 21">
            <a:extLst>
              <a:ext uri="{FF2B5EF4-FFF2-40B4-BE49-F238E27FC236}">
                <a16:creationId xmlns:a16="http://schemas.microsoft.com/office/drawing/2014/main" id="{064738AB-B6BE-4867-889A-52CE4AC8DB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5467" y="1095508"/>
            <a:ext cx="4606533" cy="501689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F79D6BA2-B80F-4E2C-1CA0-6D787641D650}"/>
              </a:ext>
            </a:extLst>
          </p:cNvPr>
          <p:cNvSpPr txBox="1"/>
          <p:nvPr/>
        </p:nvSpPr>
        <p:spPr>
          <a:xfrm>
            <a:off x="7973503" y="1709530"/>
            <a:ext cx="3754671" cy="2528515"/>
          </a:xfrm>
          <a:prstGeom prst="rect">
            <a:avLst/>
          </a:prstGeom>
        </p:spPr>
        <p:txBody>
          <a:bodyPr rot="0" spcFirstLastPara="0" vertOverflow="overflow" horzOverflow="overflow" vert="horz" lIns="109728" tIns="109728" rIns="109728" bIns="91440" numCol="1" spcCol="0" rtlCol="0" fromWordArt="0" anchor="b" anchorCtr="0" forceAA="0" compatLnSpc="1">
            <a:prstTxWarp prst="textNoShape">
              <a:avLst/>
            </a:prstTxWarp>
            <a:normAutofit/>
          </a:bodyPr>
          <a:lstStyle/>
          <a:p>
            <a:pPr defTabSz="914400">
              <a:lnSpc>
                <a:spcPct val="115000"/>
              </a:lnSpc>
              <a:spcBef>
                <a:spcPct val="0"/>
              </a:spcBef>
              <a:spcAft>
                <a:spcPts val="600"/>
              </a:spcAft>
            </a:pPr>
            <a:r>
              <a:rPr lang="en-US" sz="1700" cap="all" spc="150">
                <a:solidFill>
                  <a:schemeClr val="bg1"/>
                </a:solidFill>
                <a:latin typeface="+mj-lt"/>
                <a:ea typeface="+mj-ea"/>
                <a:cs typeface="+mj-cs"/>
              </a:rPr>
              <a:t>so the mean (average) height is 394 mm. Let's plot this on the chart:</a:t>
            </a:r>
          </a:p>
          <a:p>
            <a:pPr defTabSz="914400">
              <a:lnSpc>
                <a:spcPct val="115000"/>
              </a:lnSpc>
              <a:spcBef>
                <a:spcPct val="0"/>
              </a:spcBef>
              <a:spcAft>
                <a:spcPts val="600"/>
              </a:spcAft>
            </a:pPr>
            <a:endParaRPr lang="en-US" sz="1700" cap="all" spc="150">
              <a:solidFill>
                <a:schemeClr val="bg1"/>
              </a:solidFill>
              <a:latin typeface="+mj-lt"/>
              <a:ea typeface="+mj-ea"/>
              <a:cs typeface="+mj-cs"/>
            </a:endParaRPr>
          </a:p>
          <a:p>
            <a:pPr defTabSz="914400">
              <a:lnSpc>
                <a:spcPct val="115000"/>
              </a:lnSpc>
              <a:spcBef>
                <a:spcPct val="0"/>
              </a:spcBef>
              <a:spcAft>
                <a:spcPts val="600"/>
              </a:spcAft>
            </a:pPr>
            <a:endParaRPr lang="en-US" sz="1700" cap="all" spc="150">
              <a:solidFill>
                <a:schemeClr val="bg1"/>
              </a:solidFill>
              <a:latin typeface="+mj-lt"/>
              <a:ea typeface="+mj-ea"/>
              <a:cs typeface="+mj-cs"/>
            </a:endParaRPr>
          </a:p>
          <a:p>
            <a:pPr defTabSz="914400">
              <a:lnSpc>
                <a:spcPct val="115000"/>
              </a:lnSpc>
              <a:spcBef>
                <a:spcPct val="0"/>
              </a:spcBef>
              <a:spcAft>
                <a:spcPts val="600"/>
              </a:spcAft>
            </a:pPr>
            <a:br>
              <a:rPr lang="en-US" sz="1700" cap="all" spc="150">
                <a:solidFill>
                  <a:schemeClr val="bg1"/>
                </a:solidFill>
                <a:latin typeface="+mj-lt"/>
                <a:ea typeface="+mj-ea"/>
                <a:cs typeface="+mj-cs"/>
              </a:rPr>
            </a:br>
            <a:endParaRPr lang="en-US" sz="1700" cap="all" spc="150">
              <a:solidFill>
                <a:schemeClr val="bg1"/>
              </a:solidFill>
              <a:latin typeface="+mj-lt"/>
              <a:ea typeface="+mj-ea"/>
              <a:cs typeface="+mj-cs"/>
            </a:endParaRPr>
          </a:p>
        </p:txBody>
      </p:sp>
      <p:sp>
        <p:nvSpPr>
          <p:cNvPr id="24" name="Rectangle 23">
            <a:extLst>
              <a:ext uri="{FF2B5EF4-FFF2-40B4-BE49-F238E27FC236}">
                <a16:creationId xmlns:a16="http://schemas.microsoft.com/office/drawing/2014/main" id="{9C969C2C-E7E3-4052-87D4-61E733EC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6112401"/>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7C60369F-A41B-4D6E-8990-30E2715C57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21459" y="0"/>
            <a:ext cx="6400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82196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ED69555-EE48-4B19-812B-4E1068DBF9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3754" y="0"/>
            <a:ext cx="4618246"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57">
            <a:extLst>
              <a:ext uri="{FF2B5EF4-FFF2-40B4-BE49-F238E27FC236}">
                <a16:creationId xmlns:a16="http://schemas.microsoft.com/office/drawing/2014/main" id="{57AEB73D-F521-4B19-820F-12DB6BCC84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sp>
      <p:sp>
        <p:nvSpPr>
          <p:cNvPr id="12" name="Rectangle 11">
            <a:extLst>
              <a:ext uri="{FF2B5EF4-FFF2-40B4-BE49-F238E27FC236}">
                <a16:creationId xmlns:a16="http://schemas.microsoft.com/office/drawing/2014/main" id="{6B72EEBA-3A5D-41CE-8465-A45A0F6567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01215"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EA164D6B-6878-4B9F-A2D0-985D39B17B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57851D67-7085-40E2-B146-F91433A28E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31500"/>
            <a:ext cx="7534656" cy="511290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362F176A-9349-4CD7-8042-59C0200C8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0904" y="-4078"/>
            <a:ext cx="4641096" cy="10565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4E9A171F-91A7-42F8-B25C-E38B244E7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1031500"/>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3" descr="A picture containing graphical user interface&#10;&#10;Description automatically generated">
            <a:extLst>
              <a:ext uri="{FF2B5EF4-FFF2-40B4-BE49-F238E27FC236}">
                <a16:creationId xmlns:a16="http://schemas.microsoft.com/office/drawing/2014/main" id="{545F9520-9AA6-EB4F-2525-FC730A51A9C6}"/>
              </a:ext>
            </a:extLst>
          </p:cNvPr>
          <p:cNvPicPr>
            <a:picLocks noChangeAspect="1"/>
          </p:cNvPicPr>
          <p:nvPr/>
        </p:nvPicPr>
        <p:blipFill>
          <a:blip r:embed="rId2"/>
          <a:stretch>
            <a:fillRect/>
          </a:stretch>
        </p:blipFill>
        <p:spPr>
          <a:xfrm>
            <a:off x="643466" y="2771399"/>
            <a:ext cx="6224713" cy="1665110"/>
          </a:xfrm>
          <a:prstGeom prst="rect">
            <a:avLst/>
          </a:prstGeom>
        </p:spPr>
      </p:pic>
      <p:sp>
        <p:nvSpPr>
          <p:cNvPr id="22" name="Rectangle 21">
            <a:extLst>
              <a:ext uri="{FF2B5EF4-FFF2-40B4-BE49-F238E27FC236}">
                <a16:creationId xmlns:a16="http://schemas.microsoft.com/office/drawing/2014/main" id="{064738AB-B6BE-4867-889A-52CE4AC8DB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5467" y="1095508"/>
            <a:ext cx="4606533" cy="501689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1128DBC-AA2B-8967-F342-B0130206FB12}"/>
              </a:ext>
            </a:extLst>
          </p:cNvPr>
          <p:cNvSpPr txBox="1"/>
          <p:nvPr/>
        </p:nvSpPr>
        <p:spPr>
          <a:xfrm>
            <a:off x="7973503" y="1709530"/>
            <a:ext cx="3754671" cy="2528515"/>
          </a:xfrm>
          <a:prstGeom prst="rect">
            <a:avLst/>
          </a:prstGeom>
        </p:spPr>
        <p:txBody>
          <a:bodyPr rot="0" spcFirstLastPara="0" vertOverflow="overflow" horzOverflow="overflow" vert="horz" lIns="109728" tIns="109728" rIns="109728" bIns="91440" numCol="1" spcCol="0" rtlCol="0" fromWordArt="0" anchor="b" anchorCtr="0" forceAA="0" compatLnSpc="1">
            <a:prstTxWarp prst="textNoShape">
              <a:avLst/>
            </a:prstTxWarp>
            <a:normAutofit/>
          </a:bodyPr>
          <a:lstStyle/>
          <a:p>
            <a:pPr defTabSz="914400">
              <a:lnSpc>
                <a:spcPct val="115000"/>
              </a:lnSpc>
              <a:spcBef>
                <a:spcPct val="0"/>
              </a:spcBef>
              <a:spcAft>
                <a:spcPts val="600"/>
              </a:spcAft>
            </a:pPr>
            <a:r>
              <a:rPr lang="en-US" sz="2500" cap="all" spc="150">
                <a:solidFill>
                  <a:schemeClr val="bg1"/>
                </a:solidFill>
                <a:latin typeface="+mj-lt"/>
                <a:ea typeface="+mj-ea"/>
                <a:cs typeface="+mj-cs"/>
              </a:rPr>
              <a:t>Now we calculate each dog's difference from the Mean:</a:t>
            </a:r>
          </a:p>
          <a:p>
            <a:pPr defTabSz="914400">
              <a:lnSpc>
                <a:spcPct val="115000"/>
              </a:lnSpc>
              <a:spcBef>
                <a:spcPct val="0"/>
              </a:spcBef>
              <a:spcAft>
                <a:spcPts val="600"/>
              </a:spcAft>
            </a:pPr>
            <a:endParaRPr lang="en-US" sz="2500" cap="all" spc="150">
              <a:solidFill>
                <a:schemeClr val="bg1"/>
              </a:solidFill>
              <a:latin typeface="+mj-lt"/>
              <a:ea typeface="+mj-ea"/>
              <a:cs typeface="+mj-cs"/>
            </a:endParaRPr>
          </a:p>
          <a:p>
            <a:pPr defTabSz="914400">
              <a:lnSpc>
                <a:spcPct val="115000"/>
              </a:lnSpc>
              <a:spcBef>
                <a:spcPct val="0"/>
              </a:spcBef>
              <a:spcAft>
                <a:spcPts val="600"/>
              </a:spcAft>
            </a:pPr>
            <a:endParaRPr lang="en-US" sz="2500" cap="all" spc="150">
              <a:solidFill>
                <a:schemeClr val="bg1"/>
              </a:solidFill>
              <a:latin typeface="+mj-lt"/>
              <a:ea typeface="+mj-ea"/>
              <a:cs typeface="+mj-cs"/>
            </a:endParaRPr>
          </a:p>
        </p:txBody>
      </p:sp>
      <p:sp>
        <p:nvSpPr>
          <p:cNvPr id="24" name="Rectangle 23">
            <a:extLst>
              <a:ext uri="{FF2B5EF4-FFF2-40B4-BE49-F238E27FC236}">
                <a16:creationId xmlns:a16="http://schemas.microsoft.com/office/drawing/2014/main" id="{9C969C2C-E7E3-4052-87D4-61E733EC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6112401"/>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7C60369F-A41B-4D6E-8990-30E2715C57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21459" y="0"/>
            <a:ext cx="6400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474016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D1CEB50-E1DB-2821-F2F7-677BEE2E372F}"/>
              </a:ext>
            </a:extLst>
          </p:cNvPr>
          <p:cNvSpPr txBox="1"/>
          <p:nvPr/>
        </p:nvSpPr>
        <p:spPr>
          <a:xfrm>
            <a:off x="641231" y="454325"/>
            <a:ext cx="6826369"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ea typeface="+mn-lt"/>
                <a:cs typeface="+mn-lt"/>
              </a:rPr>
              <a:t>To calculate the Variance, take each difference, square it, and then average the result:</a:t>
            </a:r>
          </a:p>
          <a:p>
            <a:endParaRPr lang="en-US" dirty="0">
              <a:ea typeface="Meiryo"/>
            </a:endParaRPr>
          </a:p>
          <a:p>
            <a:endParaRPr lang="en-US" dirty="0">
              <a:ea typeface="Meiryo"/>
            </a:endParaRPr>
          </a:p>
        </p:txBody>
      </p:sp>
      <p:graphicFrame>
        <p:nvGraphicFramePr>
          <p:cNvPr id="4" name="Table 3">
            <a:extLst>
              <a:ext uri="{FF2B5EF4-FFF2-40B4-BE49-F238E27FC236}">
                <a16:creationId xmlns:a16="http://schemas.microsoft.com/office/drawing/2014/main" id="{C2F688BC-4F19-BEF0-62EB-8C72EFEA6D16}"/>
              </a:ext>
            </a:extLst>
          </p:cNvPr>
          <p:cNvGraphicFramePr>
            <a:graphicFrameLocks noGrp="1"/>
          </p:cNvGraphicFramePr>
          <p:nvPr>
            <p:extLst>
              <p:ext uri="{D42A27DB-BD31-4B8C-83A1-F6EECF244321}">
                <p14:modId xmlns:p14="http://schemas.microsoft.com/office/powerpoint/2010/main" val="2264096012"/>
              </p:ext>
            </p:extLst>
          </p:nvPr>
        </p:nvGraphicFramePr>
        <p:xfrm>
          <a:off x="998482" y="2246586"/>
          <a:ext cx="8465344" cy="2377440"/>
        </p:xfrm>
        <a:graphic>
          <a:graphicData uri="http://schemas.openxmlformats.org/drawingml/2006/table">
            <a:tbl>
              <a:tblPr firstRow="1" bandRow="1">
                <a:tableStyleId>{5C22544A-7EE6-4342-B048-85BDC9FD1C3A}</a:tableStyleId>
              </a:tblPr>
              <a:tblGrid>
                <a:gridCol w="4900448">
                  <a:extLst>
                    <a:ext uri="{9D8B030D-6E8A-4147-A177-3AD203B41FA5}">
                      <a16:colId xmlns:a16="http://schemas.microsoft.com/office/drawing/2014/main" val="2090480298"/>
                    </a:ext>
                  </a:extLst>
                </a:gridCol>
                <a:gridCol w="380999">
                  <a:extLst>
                    <a:ext uri="{9D8B030D-6E8A-4147-A177-3AD203B41FA5}">
                      <a16:colId xmlns:a16="http://schemas.microsoft.com/office/drawing/2014/main" val="2932833864"/>
                    </a:ext>
                  </a:extLst>
                </a:gridCol>
                <a:gridCol w="3183897">
                  <a:extLst>
                    <a:ext uri="{9D8B030D-6E8A-4147-A177-3AD203B41FA5}">
                      <a16:colId xmlns:a16="http://schemas.microsoft.com/office/drawing/2014/main" val="970621098"/>
                    </a:ext>
                  </a:extLst>
                </a:gridCol>
              </a:tblGrid>
              <a:tr h="0">
                <a:tc gridSpan="3">
                  <a:txBody>
                    <a:bodyPr/>
                    <a:lstStyle/>
                    <a:p>
                      <a:r>
                        <a:rPr lang="en-US">
                          <a:effectLst/>
                        </a:rPr>
                        <a:t>Variance</a:t>
                      </a:r>
                    </a:p>
                  </a:txBody>
                  <a:tcPr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65796963"/>
                  </a:ext>
                </a:extLst>
              </a:tr>
              <a:tr h="0">
                <a:tc>
                  <a:txBody>
                    <a:bodyPr/>
                    <a:lstStyle/>
                    <a:p>
                      <a:r>
                        <a:rPr lang="el-GR">
                          <a:effectLst/>
                        </a:rPr>
                        <a:t>σ</a:t>
                      </a:r>
                      <a:r>
                        <a:rPr lang="el-GR" baseline="30000">
                          <a:effectLst/>
                        </a:rPr>
                        <a:t>2</a:t>
                      </a:r>
                      <a:endParaRPr lang="el-GR">
                        <a:effectLst/>
                      </a:endParaRPr>
                    </a:p>
                  </a:txBody>
                  <a:tcPr anchor="ctr"/>
                </a:tc>
                <a:tc>
                  <a:txBody>
                    <a:bodyPr/>
                    <a:lstStyle/>
                    <a:p>
                      <a:pPr algn="ctr"/>
                      <a:r>
                        <a:rPr lang="en-US">
                          <a:effectLst/>
                        </a:rPr>
                        <a:t>=</a:t>
                      </a:r>
                    </a:p>
                  </a:txBody>
                  <a:tcPr anchor="ctr"/>
                </a:tc>
                <a:tc>
                  <a:txBody>
                    <a:bodyPr/>
                    <a:lstStyle/>
                    <a:p>
                      <a:r>
                        <a:rPr lang="en-US">
                          <a:effectLst/>
                        </a:rPr>
                        <a:t>206</a:t>
                      </a:r>
                      <a:r>
                        <a:rPr lang="en-US" baseline="30000">
                          <a:effectLst/>
                        </a:rPr>
                        <a:t>2</a:t>
                      </a:r>
                      <a:r>
                        <a:rPr lang="en-US">
                          <a:effectLst/>
                        </a:rPr>
                        <a:t> + 76</a:t>
                      </a:r>
                      <a:r>
                        <a:rPr lang="en-US" baseline="30000">
                          <a:effectLst/>
                        </a:rPr>
                        <a:t>2</a:t>
                      </a:r>
                      <a:r>
                        <a:rPr lang="en-US">
                          <a:effectLst/>
                        </a:rPr>
                        <a:t> + (−224)</a:t>
                      </a:r>
                      <a:r>
                        <a:rPr lang="en-US" baseline="30000">
                          <a:effectLst/>
                        </a:rPr>
                        <a:t>2</a:t>
                      </a:r>
                      <a:r>
                        <a:rPr lang="en-US">
                          <a:effectLst/>
                        </a:rPr>
                        <a:t> + 36</a:t>
                      </a:r>
                      <a:r>
                        <a:rPr lang="en-US" baseline="30000">
                          <a:effectLst/>
                        </a:rPr>
                        <a:t>2</a:t>
                      </a:r>
                      <a:r>
                        <a:rPr lang="en-US">
                          <a:effectLst/>
                        </a:rPr>
                        <a:t> + (−94)</a:t>
                      </a:r>
                      <a:r>
                        <a:rPr lang="en-US" baseline="30000">
                          <a:effectLst/>
                        </a:rPr>
                        <a:t>2</a:t>
                      </a:r>
                      <a:r>
                        <a:rPr lang="en-US">
                          <a:effectLst/>
                        </a:rPr>
                        <a:t>5</a:t>
                      </a:r>
                    </a:p>
                  </a:txBody>
                  <a:tcPr anchor="ctr"/>
                </a:tc>
                <a:extLst>
                  <a:ext uri="{0D108BD9-81ED-4DB2-BD59-A6C34878D82A}">
                    <a16:rowId xmlns:a16="http://schemas.microsoft.com/office/drawing/2014/main" val="1036779928"/>
                  </a:ext>
                </a:extLst>
              </a:tr>
              <a:tr h="0">
                <a:tc>
                  <a:txBody>
                    <a:bodyPr/>
                    <a:lstStyle/>
                    <a:p>
                      <a:r>
                        <a:rPr lang="en-US">
                          <a:effectLst/>
                        </a:rPr>
                        <a:t> </a:t>
                      </a:r>
                    </a:p>
                  </a:txBody>
                  <a:tcPr anchor="ctr"/>
                </a:tc>
                <a:tc>
                  <a:txBody>
                    <a:bodyPr/>
                    <a:lstStyle/>
                    <a:p>
                      <a:pPr algn="ctr"/>
                      <a:r>
                        <a:rPr lang="en-US">
                          <a:effectLst/>
                        </a:rPr>
                        <a:t>=</a:t>
                      </a:r>
                    </a:p>
                  </a:txBody>
                  <a:tcPr anchor="ctr"/>
                </a:tc>
                <a:tc>
                  <a:txBody>
                    <a:bodyPr/>
                    <a:lstStyle/>
                    <a:p>
                      <a:r>
                        <a:rPr lang="en-US">
                          <a:effectLst/>
                        </a:rPr>
                        <a:t>42436 + 5776 + 50176 + 1296 + 88365</a:t>
                      </a:r>
                    </a:p>
                  </a:txBody>
                  <a:tcPr anchor="ctr"/>
                </a:tc>
                <a:extLst>
                  <a:ext uri="{0D108BD9-81ED-4DB2-BD59-A6C34878D82A}">
                    <a16:rowId xmlns:a16="http://schemas.microsoft.com/office/drawing/2014/main" val="3304423293"/>
                  </a:ext>
                </a:extLst>
              </a:tr>
              <a:tr h="0">
                <a:tc>
                  <a:txBody>
                    <a:bodyPr/>
                    <a:lstStyle/>
                    <a:p>
                      <a:r>
                        <a:rPr lang="en-US">
                          <a:effectLst/>
                        </a:rPr>
                        <a:t> </a:t>
                      </a:r>
                    </a:p>
                  </a:txBody>
                  <a:tcPr anchor="ctr"/>
                </a:tc>
                <a:tc>
                  <a:txBody>
                    <a:bodyPr/>
                    <a:lstStyle/>
                    <a:p>
                      <a:pPr algn="ctr"/>
                      <a:r>
                        <a:rPr lang="en-US">
                          <a:effectLst/>
                        </a:rPr>
                        <a:t>=</a:t>
                      </a:r>
                    </a:p>
                  </a:txBody>
                  <a:tcPr anchor="ctr"/>
                </a:tc>
                <a:tc>
                  <a:txBody>
                    <a:bodyPr/>
                    <a:lstStyle/>
                    <a:p>
                      <a:r>
                        <a:rPr lang="en-US">
                          <a:effectLst/>
                        </a:rPr>
                        <a:t>1085205</a:t>
                      </a:r>
                    </a:p>
                  </a:txBody>
                  <a:tcPr anchor="ctr"/>
                </a:tc>
                <a:extLst>
                  <a:ext uri="{0D108BD9-81ED-4DB2-BD59-A6C34878D82A}">
                    <a16:rowId xmlns:a16="http://schemas.microsoft.com/office/drawing/2014/main" val="384367328"/>
                  </a:ext>
                </a:extLst>
              </a:tr>
              <a:tr h="0">
                <a:tc>
                  <a:txBody>
                    <a:bodyPr/>
                    <a:lstStyle/>
                    <a:p>
                      <a:r>
                        <a:rPr lang="en-US">
                          <a:effectLst/>
                        </a:rPr>
                        <a:t> </a:t>
                      </a:r>
                    </a:p>
                  </a:txBody>
                  <a:tcPr anchor="ctr"/>
                </a:tc>
                <a:tc>
                  <a:txBody>
                    <a:bodyPr/>
                    <a:lstStyle/>
                    <a:p>
                      <a:pPr algn="ctr"/>
                      <a:r>
                        <a:rPr lang="en-US">
                          <a:effectLst/>
                        </a:rPr>
                        <a:t>=</a:t>
                      </a:r>
                    </a:p>
                  </a:txBody>
                  <a:tcPr anchor="ctr"/>
                </a:tc>
                <a:tc>
                  <a:txBody>
                    <a:bodyPr/>
                    <a:lstStyle/>
                    <a:p>
                      <a:r>
                        <a:rPr lang="en-US">
                          <a:effectLst/>
                        </a:rPr>
                        <a:t>21704</a:t>
                      </a:r>
                    </a:p>
                  </a:txBody>
                  <a:tcPr anchor="ctr"/>
                </a:tc>
                <a:extLst>
                  <a:ext uri="{0D108BD9-81ED-4DB2-BD59-A6C34878D82A}">
                    <a16:rowId xmlns:a16="http://schemas.microsoft.com/office/drawing/2014/main" val="3660052165"/>
                  </a:ext>
                </a:extLst>
              </a:tr>
            </a:tbl>
          </a:graphicData>
        </a:graphic>
      </p:graphicFrame>
      <p:sp>
        <p:nvSpPr>
          <p:cNvPr id="5" name="TextBox 4">
            <a:extLst>
              <a:ext uri="{FF2B5EF4-FFF2-40B4-BE49-F238E27FC236}">
                <a16:creationId xmlns:a16="http://schemas.microsoft.com/office/drawing/2014/main" id="{A0217819-0EDC-0FEB-FE98-BBD4C18D6637}"/>
              </a:ext>
            </a:extLst>
          </p:cNvPr>
          <p:cNvSpPr txBox="1"/>
          <p:nvPr/>
        </p:nvSpPr>
        <p:spPr>
          <a:xfrm>
            <a:off x="809297" y="1242849"/>
            <a:ext cx="665830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latin typeface="Verdana"/>
                <a:ea typeface="Verdana"/>
              </a:rPr>
              <a:t>So the Variance is </a:t>
            </a:r>
            <a:r>
              <a:rPr lang="en-US" b="1" dirty="0">
                <a:latin typeface="Verdana"/>
                <a:ea typeface="Verdana"/>
              </a:rPr>
              <a:t>21,704</a:t>
            </a:r>
          </a:p>
        </p:txBody>
      </p:sp>
    </p:spTree>
    <p:extLst>
      <p:ext uri="{BB962C8B-B14F-4D97-AF65-F5344CB8AC3E}">
        <p14:creationId xmlns:p14="http://schemas.microsoft.com/office/powerpoint/2010/main" val="32247108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3522CD8-1FE6-74A8-0FAC-3A28CC2B0E21}"/>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ea typeface="Meiryo"/>
            </a:endParaRPr>
          </a:p>
        </p:txBody>
      </p:sp>
      <p:graphicFrame>
        <p:nvGraphicFramePr>
          <p:cNvPr id="4" name="Table 3">
            <a:extLst>
              <a:ext uri="{FF2B5EF4-FFF2-40B4-BE49-F238E27FC236}">
                <a16:creationId xmlns:a16="http://schemas.microsoft.com/office/drawing/2014/main" id="{B608695C-A1C3-CC16-B78C-79256E3CEE22}"/>
              </a:ext>
            </a:extLst>
          </p:cNvPr>
          <p:cNvGraphicFramePr>
            <a:graphicFrameLocks noGrp="1"/>
          </p:cNvGraphicFramePr>
          <p:nvPr>
            <p:extLst>
              <p:ext uri="{D42A27DB-BD31-4B8C-83A1-F6EECF244321}">
                <p14:modId xmlns:p14="http://schemas.microsoft.com/office/powerpoint/2010/main" val="2588028989"/>
              </p:ext>
            </p:extLst>
          </p:nvPr>
        </p:nvGraphicFramePr>
        <p:xfrm>
          <a:off x="1169275" y="2693275"/>
          <a:ext cx="8294551" cy="1463040"/>
        </p:xfrm>
        <a:graphic>
          <a:graphicData uri="http://schemas.openxmlformats.org/drawingml/2006/table">
            <a:tbl>
              <a:tblPr firstRow="1" bandRow="1">
                <a:tableStyleId>{5C22544A-7EE6-4342-B048-85BDC9FD1C3A}</a:tableStyleId>
              </a:tblPr>
              <a:tblGrid>
                <a:gridCol w="4729655">
                  <a:extLst>
                    <a:ext uri="{9D8B030D-6E8A-4147-A177-3AD203B41FA5}">
                      <a16:colId xmlns:a16="http://schemas.microsoft.com/office/drawing/2014/main" val="4000474494"/>
                    </a:ext>
                  </a:extLst>
                </a:gridCol>
                <a:gridCol w="380999">
                  <a:extLst>
                    <a:ext uri="{9D8B030D-6E8A-4147-A177-3AD203B41FA5}">
                      <a16:colId xmlns:a16="http://schemas.microsoft.com/office/drawing/2014/main" val="3950918781"/>
                    </a:ext>
                  </a:extLst>
                </a:gridCol>
                <a:gridCol w="3183897">
                  <a:extLst>
                    <a:ext uri="{9D8B030D-6E8A-4147-A177-3AD203B41FA5}">
                      <a16:colId xmlns:a16="http://schemas.microsoft.com/office/drawing/2014/main" val="618594237"/>
                    </a:ext>
                  </a:extLst>
                </a:gridCol>
              </a:tblGrid>
              <a:tr h="0">
                <a:tc gridSpan="3">
                  <a:txBody>
                    <a:bodyPr/>
                    <a:lstStyle/>
                    <a:p>
                      <a:r>
                        <a:rPr lang="en-US">
                          <a:effectLst/>
                        </a:rPr>
                        <a:t>Standard Deviation</a:t>
                      </a:r>
                      <a:endParaRPr lang="en-US"/>
                    </a:p>
                  </a:txBody>
                  <a:tcPr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55394200"/>
                  </a:ext>
                </a:extLst>
              </a:tr>
              <a:tr h="0">
                <a:tc>
                  <a:txBody>
                    <a:bodyPr/>
                    <a:lstStyle/>
                    <a:p>
                      <a:r>
                        <a:rPr lang="el-GR">
                          <a:effectLst/>
                        </a:rPr>
                        <a:t>σ</a:t>
                      </a:r>
                      <a:endParaRPr lang="el-GR"/>
                    </a:p>
                  </a:txBody>
                  <a:tcPr anchor="ctr"/>
                </a:tc>
                <a:tc>
                  <a:txBody>
                    <a:bodyPr/>
                    <a:lstStyle/>
                    <a:p>
                      <a:pPr algn="ctr"/>
                      <a:r>
                        <a:rPr lang="en-US">
                          <a:effectLst/>
                        </a:rPr>
                        <a:t>=</a:t>
                      </a:r>
                    </a:p>
                  </a:txBody>
                  <a:tcPr anchor="ctr"/>
                </a:tc>
                <a:tc>
                  <a:txBody>
                    <a:bodyPr/>
                    <a:lstStyle/>
                    <a:p>
                      <a:r>
                        <a:rPr lang="en-US">
                          <a:effectLst/>
                        </a:rPr>
                        <a:t>√21704</a:t>
                      </a:r>
                      <a:endParaRPr lang="en-US"/>
                    </a:p>
                  </a:txBody>
                  <a:tcPr anchor="ctr"/>
                </a:tc>
                <a:extLst>
                  <a:ext uri="{0D108BD9-81ED-4DB2-BD59-A6C34878D82A}">
                    <a16:rowId xmlns:a16="http://schemas.microsoft.com/office/drawing/2014/main" val="424203836"/>
                  </a:ext>
                </a:extLst>
              </a:tr>
              <a:tr h="0">
                <a:tc>
                  <a:txBody>
                    <a:bodyPr/>
                    <a:lstStyle/>
                    <a:p>
                      <a:r>
                        <a:rPr lang="en-US"/>
                        <a:t> </a:t>
                      </a:r>
                    </a:p>
                  </a:txBody>
                  <a:tcPr anchor="ctr"/>
                </a:tc>
                <a:tc>
                  <a:txBody>
                    <a:bodyPr/>
                    <a:lstStyle/>
                    <a:p>
                      <a:pPr algn="ctr"/>
                      <a:r>
                        <a:rPr lang="en-US">
                          <a:effectLst/>
                        </a:rPr>
                        <a:t>=</a:t>
                      </a:r>
                    </a:p>
                  </a:txBody>
                  <a:tcPr anchor="ctr"/>
                </a:tc>
                <a:tc>
                  <a:txBody>
                    <a:bodyPr/>
                    <a:lstStyle/>
                    <a:p>
                      <a:r>
                        <a:rPr lang="en-US">
                          <a:effectLst/>
                        </a:rPr>
                        <a:t>147.32...</a:t>
                      </a:r>
                      <a:endParaRPr lang="en-US"/>
                    </a:p>
                  </a:txBody>
                  <a:tcPr anchor="ctr"/>
                </a:tc>
                <a:extLst>
                  <a:ext uri="{0D108BD9-81ED-4DB2-BD59-A6C34878D82A}">
                    <a16:rowId xmlns:a16="http://schemas.microsoft.com/office/drawing/2014/main" val="1949942459"/>
                  </a:ext>
                </a:extLst>
              </a:tr>
              <a:tr h="0">
                <a:tc>
                  <a:txBody>
                    <a:bodyPr/>
                    <a:lstStyle/>
                    <a:p>
                      <a:r>
                        <a:rPr lang="en-US"/>
                        <a:t> </a:t>
                      </a:r>
                    </a:p>
                  </a:txBody>
                  <a:tcPr anchor="ctr"/>
                </a:tc>
                <a:tc>
                  <a:txBody>
                    <a:bodyPr/>
                    <a:lstStyle/>
                    <a:p>
                      <a:pPr algn="ctr"/>
                      <a:r>
                        <a:rPr lang="en-US">
                          <a:effectLst/>
                        </a:rPr>
                        <a:t>=</a:t>
                      </a:r>
                    </a:p>
                  </a:txBody>
                  <a:tcPr anchor="ctr"/>
                </a:tc>
                <a:tc>
                  <a:txBody>
                    <a:bodyPr/>
                    <a:lstStyle/>
                    <a:p>
                      <a:r>
                        <a:rPr lang="en-US">
                          <a:effectLst/>
                        </a:rPr>
                        <a:t>147 (to the nearest mm)</a:t>
                      </a:r>
                      <a:endParaRPr lang="en-US"/>
                    </a:p>
                  </a:txBody>
                  <a:tcPr anchor="ctr"/>
                </a:tc>
                <a:extLst>
                  <a:ext uri="{0D108BD9-81ED-4DB2-BD59-A6C34878D82A}">
                    <a16:rowId xmlns:a16="http://schemas.microsoft.com/office/drawing/2014/main" val="3846480022"/>
                  </a:ext>
                </a:extLst>
              </a:tr>
            </a:tbl>
          </a:graphicData>
        </a:graphic>
      </p:graphicFrame>
      <p:sp>
        <p:nvSpPr>
          <p:cNvPr id="5" name="TextBox 4">
            <a:extLst>
              <a:ext uri="{FF2B5EF4-FFF2-40B4-BE49-F238E27FC236}">
                <a16:creationId xmlns:a16="http://schemas.microsoft.com/office/drawing/2014/main" id="{2E12EC28-6A52-C16D-9697-32250D096898}"/>
              </a:ext>
            </a:extLst>
          </p:cNvPr>
          <p:cNvSpPr txBox="1"/>
          <p:nvPr/>
        </p:nvSpPr>
        <p:spPr>
          <a:xfrm>
            <a:off x="730469" y="428297"/>
            <a:ext cx="6737131"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latin typeface="Verdana"/>
                <a:ea typeface="Verdana"/>
              </a:rPr>
              <a:t>And the Standard Deviation is just the square root of Variance, so:</a:t>
            </a:r>
          </a:p>
          <a:p>
            <a:endParaRPr lang="en-US"/>
          </a:p>
        </p:txBody>
      </p:sp>
    </p:spTree>
    <p:extLst>
      <p:ext uri="{BB962C8B-B14F-4D97-AF65-F5344CB8AC3E}">
        <p14:creationId xmlns:p14="http://schemas.microsoft.com/office/powerpoint/2010/main" val="14728923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786F82F-1B47-46ED-8EAE-53EF71E59E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18302" y="0"/>
            <a:ext cx="7473698"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F1BAF6F-6275-4646-9C59-331B29B955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257298"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099405E2-1A96-4DBA-A9DC-4C2A1B421C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79855050-A75B-4DD0-9B56-8B1C7722D8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235" y="758246"/>
            <a:ext cx="4658480" cy="5386318"/>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060C0F7-61A6-4E64-A77E-AFBD81127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84060" y="0"/>
            <a:ext cx="7507940" cy="765228"/>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8C5FD45D-8BD1-0F3A-24E1-FCC07B226BCA}"/>
              </a:ext>
            </a:extLst>
          </p:cNvPr>
          <p:cNvSpPr txBox="1"/>
          <p:nvPr/>
        </p:nvSpPr>
        <p:spPr>
          <a:xfrm>
            <a:off x="637874" y="1582984"/>
            <a:ext cx="3630450" cy="4191610"/>
          </a:xfrm>
          <a:prstGeom prst="rect">
            <a:avLst/>
          </a:prstGeom>
        </p:spPr>
        <p:txBody>
          <a:bodyPr rot="0" spcFirstLastPara="0" vertOverflow="overflow" horzOverflow="overflow" vert="horz" lIns="109728" tIns="109728" rIns="109728" bIns="91440" numCol="1" spcCol="0" rtlCol="0" fromWordArt="0" anchor="t" anchorCtr="0" forceAA="0" compatLnSpc="1">
            <a:prstTxWarp prst="textNoShape">
              <a:avLst/>
            </a:prstTxWarp>
            <a:normAutofit lnSpcReduction="10000"/>
          </a:bodyPr>
          <a:lstStyle/>
          <a:p>
            <a:pPr defTabSz="914400">
              <a:lnSpc>
                <a:spcPct val="130000"/>
              </a:lnSpc>
              <a:spcBef>
                <a:spcPts val="930"/>
              </a:spcBef>
              <a:buFont typeface="Corbel" panose="020B0503020204020204" pitchFamily="34" charset="0"/>
            </a:pPr>
            <a:r>
              <a:rPr lang="en-US" sz="2000" spc="150" dirty="0">
                <a:solidFill>
                  <a:schemeClr val="tx1">
                    <a:lumMod val="75000"/>
                    <a:lumOff val="25000"/>
                  </a:schemeClr>
                </a:solidFill>
              </a:rPr>
              <a:t>And the good thing about the Standard Dev</a:t>
            </a:r>
            <a:endParaRPr lang="en-US" sz="2000" spc="150">
              <a:solidFill>
                <a:schemeClr val="tx1">
                  <a:lumMod val="75000"/>
                  <a:lumOff val="25000"/>
                </a:schemeClr>
              </a:solidFill>
              <a:ea typeface="Meiryo"/>
            </a:endParaRPr>
          </a:p>
          <a:p>
            <a:pPr defTabSz="914400">
              <a:lnSpc>
                <a:spcPct val="130000"/>
              </a:lnSpc>
              <a:spcBef>
                <a:spcPts val="930"/>
              </a:spcBef>
              <a:buFont typeface="Corbel" panose="020B0503020204020204" pitchFamily="34" charset="0"/>
            </a:pPr>
            <a:r>
              <a:rPr lang="en-US" sz="2000" spc="150" dirty="0" err="1">
                <a:solidFill>
                  <a:schemeClr val="tx1">
                    <a:lumMod val="75000"/>
                    <a:lumOff val="25000"/>
                  </a:schemeClr>
                </a:solidFill>
              </a:rPr>
              <a:t>iation</a:t>
            </a:r>
            <a:r>
              <a:rPr lang="en-US" sz="2000" spc="150" dirty="0">
                <a:solidFill>
                  <a:schemeClr val="tx1">
                    <a:lumMod val="75000"/>
                    <a:lumOff val="25000"/>
                  </a:schemeClr>
                </a:solidFill>
              </a:rPr>
              <a:t> is that it is useful. Now we can show which heights are within one Standard Deviation (147mm) of the Mean:</a:t>
            </a:r>
            <a:endParaRPr lang="en-US" sz="2000" spc="150">
              <a:solidFill>
                <a:schemeClr val="tx1">
                  <a:lumMod val="75000"/>
                  <a:lumOff val="25000"/>
                </a:schemeClr>
              </a:solidFill>
              <a:ea typeface="Meiryo"/>
            </a:endParaRPr>
          </a:p>
          <a:p>
            <a:pPr defTabSz="914400">
              <a:lnSpc>
                <a:spcPct val="130000"/>
              </a:lnSpc>
              <a:spcBef>
                <a:spcPts val="930"/>
              </a:spcBef>
              <a:buFont typeface="Corbel" panose="020B0503020204020204" pitchFamily="34" charset="0"/>
            </a:pPr>
            <a:br>
              <a:rPr lang="en-US" sz="1400" spc="150" dirty="0"/>
            </a:br>
            <a:endParaRPr lang="en-US" spc="150">
              <a:solidFill>
                <a:schemeClr val="tx1">
                  <a:lumMod val="75000"/>
                  <a:lumOff val="25000"/>
                </a:schemeClr>
              </a:solidFill>
              <a:ea typeface="Meiryo"/>
            </a:endParaRPr>
          </a:p>
        </p:txBody>
      </p:sp>
      <p:pic>
        <p:nvPicPr>
          <p:cNvPr id="3" name="Picture 3" descr="Diagram&#10;&#10;Description automatically generated">
            <a:extLst>
              <a:ext uri="{FF2B5EF4-FFF2-40B4-BE49-F238E27FC236}">
                <a16:creationId xmlns:a16="http://schemas.microsoft.com/office/drawing/2014/main" id="{720B4D30-4E8A-5774-90D4-D60C36B905AF}"/>
              </a:ext>
            </a:extLst>
          </p:cNvPr>
          <p:cNvPicPr>
            <a:picLocks noChangeAspect="1"/>
          </p:cNvPicPr>
          <p:nvPr/>
        </p:nvPicPr>
        <p:blipFill>
          <a:blip r:embed="rId2"/>
          <a:stretch>
            <a:fillRect/>
          </a:stretch>
        </p:blipFill>
        <p:spPr>
          <a:xfrm>
            <a:off x="5188714" y="2338010"/>
            <a:ext cx="6514470" cy="2181980"/>
          </a:xfrm>
          <a:prstGeom prst="rect">
            <a:avLst/>
          </a:prstGeom>
        </p:spPr>
      </p:pic>
      <p:sp>
        <p:nvSpPr>
          <p:cNvPr id="18" name="Rectangle 17">
            <a:extLst>
              <a:ext uri="{FF2B5EF4-FFF2-40B4-BE49-F238E27FC236}">
                <a16:creationId xmlns:a16="http://schemas.microsoft.com/office/drawing/2014/main" id="{BCF4857D-F003-4CA1-82AB-00900B100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 y="6144564"/>
            <a:ext cx="4656246" cy="7134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DB791336-FCAA-4174-9303-B3F3748611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715122" y="6167615"/>
            <a:ext cx="7473828" cy="69038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A212158-300D-44D0-9CCE-472C3F669E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6109423"/>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988521F4-D44A-42C5-9BDB-5CA255540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6241" y="0"/>
            <a:ext cx="6400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5E6738EB-6FF0-4AF9-8462-57F4494B88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713436"/>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243203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16CB22D-0AF5-7B70-8BB0-9153438CF1AC}"/>
              </a:ext>
            </a:extLst>
          </p:cNvPr>
          <p:cNvSpPr txBox="1"/>
          <p:nvPr/>
        </p:nvSpPr>
        <p:spPr>
          <a:xfrm>
            <a:off x="698740" y="598099"/>
            <a:ext cx="10521350" cy="54476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ea typeface="+mn-lt"/>
                <a:cs typeface="+mn-lt"/>
              </a:rPr>
              <a:t>So, using the Standard Deviation we have a "standard" way of knowing what is normal, and what is </a:t>
            </a:r>
            <a:r>
              <a:rPr lang="en-US" sz="2000" dirty="0" err="1">
                <a:ea typeface="+mn-lt"/>
                <a:cs typeface="+mn-lt"/>
              </a:rPr>
              <a:t>extra large</a:t>
            </a:r>
            <a:r>
              <a:rPr lang="en-US" sz="2000" dirty="0">
                <a:ea typeface="+mn-lt"/>
                <a:cs typeface="+mn-lt"/>
              </a:rPr>
              <a:t> or extra small.</a:t>
            </a:r>
          </a:p>
          <a:p>
            <a:endParaRPr lang="en-US" sz="2000" dirty="0">
              <a:ea typeface="Meiryo"/>
            </a:endParaRPr>
          </a:p>
          <a:p>
            <a:r>
              <a:rPr lang="en-US" sz="2000" dirty="0">
                <a:ea typeface="+mn-lt"/>
                <a:cs typeface="+mn-lt"/>
              </a:rPr>
              <a:t>The characteristic function (</a:t>
            </a:r>
            <a:r>
              <a:rPr lang="en-US" sz="2000" dirty="0" err="1">
                <a:ea typeface="+mn-lt"/>
                <a:cs typeface="+mn-lt"/>
              </a:rPr>
              <a:t>cf</a:t>
            </a:r>
            <a:r>
              <a:rPr lang="en-US" sz="2000" dirty="0">
                <a:ea typeface="+mn-lt"/>
                <a:cs typeface="+mn-lt"/>
              </a:rPr>
              <a:t>) is a complex function that completely characterizes the distribution of a random variable.</a:t>
            </a:r>
            <a:endParaRPr lang="en-US" sz="2000" dirty="0">
              <a:ea typeface="Meiryo"/>
            </a:endParaRPr>
          </a:p>
          <a:p>
            <a:br>
              <a:rPr lang="en-US" sz="2000" dirty="0"/>
            </a:br>
            <a:r>
              <a:rPr lang="en-US" sz="2800" b="1" dirty="0"/>
              <a:t>How it is used</a:t>
            </a:r>
            <a:endParaRPr lang="en-US" sz="2800">
              <a:ea typeface="Meiryo"/>
            </a:endParaRPr>
          </a:p>
          <a:p>
            <a:r>
              <a:rPr lang="en-US" sz="2000" dirty="0">
                <a:ea typeface="+mn-lt"/>
                <a:cs typeface="+mn-lt"/>
              </a:rPr>
              <a:t>The use of the characteristic function is almost identical to that of the </a:t>
            </a:r>
            <a:r>
              <a:rPr lang="en-US" sz="2000" dirty="0">
                <a:ea typeface="+mn-lt"/>
                <a:cs typeface="+mn-lt"/>
                <a:hlinkClick r:id="rId2"/>
              </a:rPr>
              <a:t>moment generating function</a:t>
            </a:r>
            <a:r>
              <a:rPr lang="en-US" sz="2000" dirty="0">
                <a:ea typeface="+mn-lt"/>
                <a:cs typeface="+mn-lt"/>
              </a:rPr>
              <a:t>:</a:t>
            </a:r>
            <a:endParaRPr lang="en-US" sz="2000" dirty="0">
              <a:ea typeface="Meiryo"/>
            </a:endParaRPr>
          </a:p>
          <a:p>
            <a:pPr marL="285750" indent="-285750">
              <a:buFont typeface="Arial"/>
              <a:buChar char="•"/>
            </a:pPr>
            <a:r>
              <a:rPr lang="en-US" sz="2000" dirty="0">
                <a:ea typeface="+mn-lt"/>
                <a:cs typeface="+mn-lt"/>
              </a:rPr>
              <a:t>it can be used to easily derive the moments of a random variable;</a:t>
            </a:r>
            <a:endParaRPr lang="en-US" sz="2000" dirty="0">
              <a:ea typeface="Meiryo"/>
            </a:endParaRPr>
          </a:p>
          <a:p>
            <a:pPr marL="285750" indent="-285750">
              <a:buFont typeface="Arial"/>
              <a:buChar char="•"/>
            </a:pPr>
            <a:r>
              <a:rPr lang="en-US" sz="2000" dirty="0">
                <a:ea typeface="+mn-lt"/>
                <a:cs typeface="+mn-lt"/>
              </a:rPr>
              <a:t>it uniquely determines its associated probability distribution; it is often used to prove that two distributions are equal.</a:t>
            </a:r>
            <a:endParaRPr lang="en-US" sz="2000" dirty="0">
              <a:ea typeface="Meiryo"/>
            </a:endParaRPr>
          </a:p>
          <a:p>
            <a:r>
              <a:rPr lang="en-US" sz="2000" dirty="0">
                <a:ea typeface="+mn-lt"/>
                <a:cs typeface="+mn-lt"/>
              </a:rPr>
              <a:t>The </a:t>
            </a:r>
            <a:r>
              <a:rPr lang="en-US" sz="2000" dirty="0" err="1">
                <a:ea typeface="+mn-lt"/>
                <a:cs typeface="+mn-lt"/>
              </a:rPr>
              <a:t>cf</a:t>
            </a:r>
            <a:r>
              <a:rPr lang="en-US" sz="2000" dirty="0">
                <a:ea typeface="+mn-lt"/>
                <a:cs typeface="+mn-lt"/>
              </a:rPr>
              <a:t> has an important advantage over the moment generating function: while some random variables do not possess the latter, all random variables have a characteristic function.</a:t>
            </a:r>
            <a:endParaRPr lang="en-US" sz="2000" dirty="0">
              <a:ea typeface="Meiryo"/>
            </a:endParaRPr>
          </a:p>
          <a:p>
            <a:endParaRPr lang="en-US" sz="2000" dirty="0">
              <a:ea typeface="Meiryo"/>
            </a:endParaRPr>
          </a:p>
          <a:p>
            <a:endParaRPr lang="en-US" sz="2000" dirty="0">
              <a:ea typeface="Meiryo"/>
            </a:endParaRPr>
          </a:p>
        </p:txBody>
      </p:sp>
    </p:spTree>
    <p:extLst>
      <p:ext uri="{BB962C8B-B14F-4D97-AF65-F5344CB8AC3E}">
        <p14:creationId xmlns:p14="http://schemas.microsoft.com/office/powerpoint/2010/main" val="3517007414"/>
      </p:ext>
    </p:extLst>
  </p:cSld>
  <p:clrMapOvr>
    <a:masterClrMapping/>
  </p:clrMapOvr>
</p:sld>
</file>

<file path=ppt/theme/theme1.xml><?xml version="1.0" encoding="utf-8"?>
<a:theme xmlns:a="http://schemas.openxmlformats.org/drawingml/2006/main" name="ShojiVTI">
  <a:themeElements>
    <a:clrScheme name="Grayscale">
      <a:dk1>
        <a:srgbClr val="000000"/>
      </a:dk1>
      <a:lt1>
        <a:srgbClr val="FFFFFF"/>
      </a:lt1>
      <a:dk2>
        <a:srgbClr val="000000"/>
      </a:dk2>
      <a:lt2>
        <a:srgbClr val="FFFFFF"/>
      </a:lt2>
      <a:accent1>
        <a:srgbClr val="B5B5B5"/>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Custom 7">
      <a:majorFont>
        <a:latin typeface="Meiryo"/>
        <a:ea typeface=""/>
        <a:cs typeface=""/>
      </a:majorFont>
      <a:minorFont>
        <a:latin typeface="Meiryo"/>
        <a:ea typeface=""/>
        <a:cs typeface=""/>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hojiVTI" id="{00D0DDEB-E771-48E5-9E96-0647434F08B1}" vid="{9D22D596-7FD0-4F89-958C-AD79A0949111}"/>
    </a:ext>
  </a:extLst>
</a:theme>
</file>

<file path=docProps/app.xml><?xml version="1.0" encoding="utf-8"?>
<Properties xmlns="http://schemas.openxmlformats.org/officeDocument/2006/extended-properties" xmlns:vt="http://schemas.openxmlformats.org/officeDocument/2006/docPropsVTypes">
  <Template>TF10001119</Template>
  <TotalTime>0</TotalTime>
  <Words>0</Words>
  <Application>Microsoft Office PowerPoint</Application>
  <PresentationFormat>Widescreen</PresentationFormat>
  <Paragraphs>0</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ShojiVTI</vt:lpstr>
      <vt:lpstr>MATHEMATICAL EXPECTATION, MOMENTS</vt:lpstr>
      <vt:lpstr>MATHEMATICAL EXPECTATION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dc:creator>
  <cp:lastModifiedBy> </cp:lastModifiedBy>
  <cp:revision>117</cp:revision>
  <dcterms:created xsi:type="dcterms:W3CDTF">2016-01-13T19:04:32Z</dcterms:created>
  <dcterms:modified xsi:type="dcterms:W3CDTF">2022-06-17T15:09:51Z</dcterms:modified>
</cp:coreProperties>
</file>